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«Оценка </a:t>
            </a:r>
            <a:r>
              <a:rPr lang="ru-RU" dirty="0" smtClean="0"/>
              <a:t>экологического состояния среды по </a:t>
            </a:r>
            <a:r>
              <a:rPr lang="ru-RU" dirty="0" smtClean="0"/>
              <a:t>снегу»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МБОУ СОШ «Поселок </a:t>
            </a:r>
            <a:r>
              <a:rPr lang="ru-RU" dirty="0" err="1" smtClean="0"/>
              <a:t>Тумнин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1.Актуальность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Среди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современных проблем, стоящих перед мировым сообществом, особенно выделяется одна – ухудшение качества среды обитания человека. Она носит глобальный характер и волнует людей всех стран. Практически любая отрасль деятельности человека затрагивает эту проблему. Состояние среды обитания человека сильно влияет на его здоровье и на живые организмы.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 Выпавший на земную поверхность снег формирует снежный покров – уникальный слой, способный качественно и количественно характеризовать содержание загрязнителей в атмосферных осадках, накапливающихся в толще снега в течение зимнего периода.  В связи с этим он обладает рядом свойств, делающих его удобным индикатором загрязнения не только самих атмосферных осадков, но и атмосферного воздуха, а также последующего загрязнения почвы и воды.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Проанализировав качественные и физико-химические показатели обычного снега можно с уверенностью говорить о чистоте атмосферного воздуха  и среды на исследуемой территории, так как снег аккумулирует все вредные вещества, поступающие  на почву из атмосферы в виде осадков.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состояния окружающей среды  с помощью анализа снегового покрова в нашей местности не проводились, поэтому  подобные исследования актуальны и интересны для нас.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2.Проблема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не все ,что бело- чисто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степени загрязненности снега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Тумнин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4.Задачи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Произвести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взятие проб снежного покрова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точках поселка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наблюдения и химические эксперименты для выяснения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качественных физико-химических показателей снежного покрова на исследуемой территории.</a:t>
            </a:r>
          </a:p>
          <a:p>
            <a:endParaRPr lang="ru-RU" dirty="0" smtClean="0"/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Объектом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наблюдений и исследований, описанных в работе,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участки территорий,  расположенные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поселке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Тумнин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глубины снежного покрова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снега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были отобраны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четыре пробы из мест с разной степенью загрязнённости снегового покрова: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проба № 1 – 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Вокзальная (территория стадиона)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проба № 2 –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Нагорная (лесополоса)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проба № 3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Улица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Комсомольская (обочина дороги)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проба № 4 – 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Вокзальная (котельная)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период с 16 ноября по 4 декабря два раза выпал снег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Высота снежного покрова  составила 35 см  . Пробы снега отбирались один раз, а именно 22 ноября, чтобы узнать загрязненность снежного покрова.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снега:</a:t>
            </a:r>
          </a:p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Физико-химический анализ талой воды (проведены с использованием цифровой лабораторией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Releon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датчиком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714487"/>
          <a:ext cx="7929619" cy="414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203"/>
                <a:gridCol w="1345203"/>
                <a:gridCol w="1699204"/>
                <a:gridCol w="1557604"/>
                <a:gridCol w="1982405"/>
              </a:tblGrid>
              <a:tr h="9096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Проба снега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(кислотность)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Цвет  (в градусах)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Мутность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Запах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40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7.0-норма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Очень слабый-1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40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8.0-норма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Отсутствует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40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6.5-норма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Очень слабый-1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1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5.0- кислая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Выше нормы – более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2мг/л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Отчетливый землистый 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5134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5.3.Анализ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результатов исследований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Проведение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снеговой воды в разных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местах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Тумнин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позволило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сравнительный анализ загрязненности окружающей среды. Анализ свойств воды показал, что в пробах № 1, №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3 цвет варьирует от светло-серого до тёмно-серого, запах явно ощущается только в пробе № 4 (рядом с котельной). В этих пробах заметен осадок, который отстаивается на дне банки. Самой загрязненной оказалась проба № 4.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чистой и благополучной оказалась проба № 2 , вероятнее всего из-за удалённости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этого места от поселка.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мы видим, степень загрязнения в разных территориях отличается.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пробы возле котельной, банка с оттаявшим снегом покрыта толстым грязным налетом. Вода очень грязная, почти черная. Осадок в банке тёмных частиц составил около одного сантиметра.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пробе № 3 вода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оттаявшего снега мутная и серая. Также наблюдаются песчинки и осадок на дне банки. В банке обозначился контур на уровне воды в виде темного ободка.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5.4.Выводы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 Снег является индикатором чистоты атмосферного воздуха и накопителем различных загрязняющих веществ. Снег – удобный объект для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 Степень загрязнения снежного покрова зависит от места взятия пробы. У котельной она оказывалась значительно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выше, чем участок дороги.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 По результатам исследования было подтверждено, что наибольшую часть загрязнения снега дают котельная, а также автотранспорт. Самыми неблагополучными оказались пробы, взятые рядом с котельной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 Чем больше загрязнение снега, тем хуже физические свойства снеговой воды, и тем больше грязи в ней содержится.</a:t>
            </a:r>
          </a:p>
          <a:p>
            <a:endParaRPr lang="ru-RU" dirty="0" smtClean="0"/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Практическое значение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работы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разных окрестностях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Тумнин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зимой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наблюдаем снежный покров и визуально можем определить степень его загрязнения. Грязный снег всем бросается в глаза, особенно вдоль дорог и около котельных. Данная работа позволяет достаточно точно определить путём опытов степень загрязнённости проб снега. Использование этой методики возможно в разные промежутки времени, что позволяет сравнить все показатели по мере их изменения по месяцам и даже провести мониторинг по разным зимним сезонам. Весной снег растает, попадёт в почву, в грунтовые воды, в водоёмы. Загрязняющие вещества будут действовать на живые организмы, на здоровье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наглядно демонстрирует загрязнение окружающей среды. Это влияет на поля и растущие на них плодоовощные, зерновые культуры, которые человек употребляет в пищу, на воздух, который мы вдыхаем. Травы, которые скашиваются и идут на корм животным, в конечном счёте тоже попадают человеку на стол.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страдают от болезней, вызванных загрязнением окружающей среды.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Гипотеза: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 все, что белое – чистое ……. ПОДТВЕРЖДЕНА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Давайте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беречь природу нашего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поселка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загрязнений!</a:t>
            </a:r>
          </a:p>
          <a:p>
            <a:endParaRPr lang="ru-RU" dirty="0" smtClean="0"/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320</Words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Проект «Оценка экологического состояния среды по снегу»  МБОУ СОШ «Поселок Тумнин»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«Исследование степени загрязненности снега поселка Тумнин»</dc:title>
  <dc:creator>Domashniy</dc:creator>
  <cp:lastModifiedBy>Domashniy</cp:lastModifiedBy>
  <cp:revision>21</cp:revision>
  <dcterms:created xsi:type="dcterms:W3CDTF">2022-12-04T08:14:20Z</dcterms:created>
  <dcterms:modified xsi:type="dcterms:W3CDTF">2022-12-04T09:38:40Z</dcterms:modified>
</cp:coreProperties>
</file>