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2" r:id="rId8"/>
    <p:sldId id="270" r:id="rId9"/>
    <p:sldId id="278" r:id="rId10"/>
    <p:sldId id="277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ofessional" initials="P" lastIdx="2" clrIdx="0">
    <p:extLst>
      <p:ext uri="{19B8F6BF-5375-455C-9EA6-DF929625EA0E}">
        <p15:presenceInfo xmlns:p15="http://schemas.microsoft.com/office/powerpoint/2012/main" xmlns="" userId="Profession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94" d="100"/>
          <a:sy n="94" d="100"/>
        </p:scale>
        <p:origin x="-882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5DA3C7-07C7-43B4-AA7B-26099DD9902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959125-B886-4BFB-B816-9214366839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65147"/>
            <a:ext cx="8590728" cy="97378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ОТКРЫТАЯ МЕЖРАЙОННАЯ  ЭКОЛОГИЧЕСКАЯ КОНФЕРЕНЦИЯ</a:t>
            </a:r>
            <a: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ДЛЯ МЛАДШИХ ШКОЛЬНИКОВ «ПЕРВЫЕ ШАГИ В НАУКУ</a:t>
            </a:r>
            <a: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НОМИНАЦИЯ: В МИРЕ ЖИВОТНЫХ</a:t>
            </a:r>
            <a: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800" b="1" dirty="0">
              <a:solidFill>
                <a:schemeClr val="bg1"/>
              </a:solidFill>
              <a:latin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800" b="1" dirty="0">
              <a:solidFill>
                <a:schemeClr val="bg1"/>
              </a:solidFill>
              <a:latin typeface="Arial" charset="0"/>
            </a:endParaRPr>
          </a:p>
          <a:p>
            <a:pPr algn="l">
              <a:buNone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2348880"/>
            <a:ext cx="4100264" cy="3831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Удивительное животное-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хомяк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Квятковский </a:t>
            </a: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имофей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algn="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«Поселок Тумнин»</a:t>
            </a:r>
          </a:p>
          <a:p>
            <a:pPr algn="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Дондокова</a:t>
            </a: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Сэржэн</a:t>
            </a: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Жигмитовна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2376264" cy="434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444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332656"/>
            <a:ext cx="2398040" cy="8412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ownloads\IMG-20240208-WA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2" y="3880738"/>
            <a:ext cx="2376263" cy="279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ownloads\IMG-20240208-WA0023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195" y="994936"/>
            <a:ext cx="6340664" cy="285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642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E2AB5AEE-4789-42F2-B93B-A62B28DC9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410200"/>
            <a:ext cx="3979168" cy="882650"/>
          </a:xfrm>
        </p:spPr>
        <p:txBody>
          <a:bodyPr>
            <a:noAutofit/>
          </a:bodyPr>
          <a:lstStyle/>
          <a:p>
            <a:r>
              <a:rPr lang="ru-RU" sz="2800" dirty="0"/>
              <a:t>                 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481B4B7-ADC0-4E62-B64D-243756D00BE6}"/>
              </a:ext>
            </a:extLst>
          </p:cNvPr>
          <p:cNvSpPr txBox="1"/>
          <p:nvPr/>
        </p:nvSpPr>
        <p:spPr>
          <a:xfrm>
            <a:off x="3347864" y="47667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ЛАБИРИНТЫ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ownloads\IMG-20240208-WA0017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639" y="1068695"/>
            <a:ext cx="2520279" cy="250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ser\Downloads\IMG-20240208-WA0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63" y="1124744"/>
            <a:ext cx="3016889" cy="244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C:\Users\User\Downloads\IMG-20240208-WA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2894162" cy="296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C:\Users\User\Downloads\IMG-20240208-WA00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357" y="3717032"/>
            <a:ext cx="3885234" cy="293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C:\Users\User\Downloads\IMG-20240208-WA0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61447"/>
            <a:ext cx="2242737" cy="254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301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F1ADDB5-5FC6-4314-99D5-06D8AD195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2564904"/>
            <a:ext cx="7003504" cy="10107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>
                <a:latin typeface="Garamond" panose="02020404030301010803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1234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604867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узнать  о жизни хомяков в природе и об их содержании в домашних условиях. </a:t>
            </a:r>
            <a:r>
              <a:rPr lang="ru-RU" sz="1600" b="1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Провести опрос среди учащихся начальной школы.</a:t>
            </a:r>
            <a:b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Изучить биологические особенности хомяков</a:t>
            </a: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3.Определить породу хомячков, живущих у меня    дома.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Построить для хомячков лабиринты</a:t>
            </a:r>
            <a:b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Составить рекомендации для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владельцев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хомячков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59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466653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хомяк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Предмет: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поведение, образ жизни хомяка.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методы: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литературы по теме исследования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Наблюдение.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сравнение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анкетирование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создать хорошие условия для жизни хомяка, то он будет радовать хозяина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своим  присутствием.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5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071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8F40DFAD-7B3E-4327-836B-644832D22B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464698"/>
              </p:ext>
            </p:extLst>
          </p:nvPr>
        </p:nvGraphicFramePr>
        <p:xfrm>
          <a:off x="179512" y="1052736"/>
          <a:ext cx="8712968" cy="3834790"/>
        </p:xfrm>
        <a:graphic>
          <a:graphicData uri="http://schemas.openxmlformats.org/drawingml/2006/table">
            <a:tbl>
              <a:tblPr firstRow="1" firstCol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xmlns="" val="3041633232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xmlns="" val="3030391401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xmlns="" val="1904872754"/>
                    </a:ext>
                  </a:extLst>
                </a:gridCol>
              </a:tblGrid>
              <a:tr h="14401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Есть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ли у тебя домашний питомец?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 вы относитесь к заведению домашнего питомца?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Кому из домашних питомцев вы отдаете предпочтение? Почему?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1715227"/>
                  </a:ext>
                </a:extLst>
              </a:tr>
              <a:tr h="23946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Да – 13 (100%)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Положительно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- 13 (100%)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Собакам –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(85%)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Кошкам – 8 (62%)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Попугаям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3 (23%)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Морским свинкам – 1 (8%)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Хомякам – 1 (8%)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823734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5157192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 НЕ ВЛАДЕЮТ ИНФОРМАЦИЕЙ О ХОМЯКАХ, КАК ДОМАШНИХ ПИТОМЦАХ.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14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055" y="836712"/>
            <a:ext cx="8311206" cy="5040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76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D11299AF-770C-4F30-9FC2-BE1A7DA29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65111" y="5661248"/>
            <a:ext cx="3319537" cy="50405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/>
              <a:t>                                      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63" y="1268760"/>
            <a:ext cx="36957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509" y="2204864"/>
            <a:ext cx="3717709" cy="278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7" descr="Хомяк Роборовского описание породы, характеристики, внешний вид, история,  фото - Хвост Нью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9" descr="Хомяк Роборовского описание породы, характеристики, внешний вид, история,  фото - Хвост Ньюс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1" descr="Хомяк Роборовского описание породы, характеристики, внешний вид, история,  фото - Хвост Ньюс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9592" y="692696"/>
            <a:ext cx="294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СИРИЙСКИЙ ХОМЯК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33176" y="692696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ДЖУНГАРСКИЙ ХОМЯК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224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896801" cy="259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17120"/>
            <a:ext cx="3510090" cy="2335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1937" y="700919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ХОМЯК КЭМПБЭЛА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3985" y="706166"/>
            <a:ext cx="3960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ХОМЯК РОБОРОВСКОГО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31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 КАКОЙ ПОРОДЕ ОТНОСЯТСЯ МОИ ХОМЯКИ?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744FD46F-70B7-4E75-9C88-FBEC79F8E529}"/>
              </a:ext>
            </a:extLst>
          </p:cNvPr>
          <p:cNvSpPr txBox="1">
            <a:spLocks/>
          </p:cNvSpPr>
          <p:nvPr/>
        </p:nvSpPr>
        <p:spPr>
          <a:xfrm>
            <a:off x="4800135" y="674142"/>
            <a:ext cx="3012225" cy="882650"/>
          </a:xfrm>
          <a:prstGeom prst="rect">
            <a:avLst/>
          </a:prstGeom>
        </p:spPr>
        <p:txBody>
          <a:bodyPr vert="horz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744FD46F-70B7-4E75-9C88-FBEC79F8E529}"/>
              </a:ext>
            </a:extLst>
          </p:cNvPr>
          <p:cNvSpPr txBox="1">
            <a:spLocks/>
          </p:cNvSpPr>
          <p:nvPr/>
        </p:nvSpPr>
        <p:spPr>
          <a:xfrm>
            <a:off x="957249" y="4489115"/>
            <a:ext cx="2246599" cy="524061"/>
          </a:xfrm>
          <a:prstGeom prst="rect">
            <a:avLst/>
          </a:prstGeom>
        </p:spPr>
        <p:txBody>
          <a:bodyPr vert="horz" anchor="ctr">
            <a:normAutofit fontScale="700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E67D9718-D3F0-40D2-B416-74F0F6277122}"/>
              </a:ext>
            </a:extLst>
          </p:cNvPr>
          <p:cNvSpPr txBox="1">
            <a:spLocks/>
          </p:cNvSpPr>
          <p:nvPr/>
        </p:nvSpPr>
        <p:spPr>
          <a:xfrm>
            <a:off x="1763688" y="677045"/>
            <a:ext cx="1080120" cy="506871"/>
          </a:xfrm>
          <a:prstGeom prst="rect">
            <a:avLst/>
          </a:prstGeom>
        </p:spPr>
        <p:txBody>
          <a:bodyPr vert="horz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pic>
        <p:nvPicPr>
          <p:cNvPr id="4098" name="Picture 2" descr="C:\Users\User\Downloads\IMG-20240212-WA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42" y="1772816"/>
            <a:ext cx="4052127" cy="30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8617" y="112349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ХОМЯЧИХА   РОЗИ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234" y="50131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ТЕЛА РОЗИ – 13 СМ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233" y="5366284"/>
            <a:ext cx="1486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  – 115 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33856" y="1183916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ХОМЯК  СИМБА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023" y="1751360"/>
            <a:ext cx="3309937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851478" y="50294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ДЛИНА  ТЕЛА СИМБЫ – 16 СМ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2040" y="537046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  – 140Г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5949280"/>
            <a:ext cx="8200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СИМБА И РОЗИ – СИРИЙСКИЕ БЕЛЫЕ ХОМЯКИ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53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1752" y="4824306"/>
            <a:ext cx="8590728" cy="2349110"/>
          </a:xfrm>
        </p:spPr>
        <p:txBody>
          <a:bodyPr>
            <a:normAutofit/>
          </a:bodyPr>
          <a:lstStyle/>
          <a:p>
            <a:pPr lvl="0">
              <a:buClr>
                <a:srgbClr val="F0A22E"/>
              </a:buClr>
              <a:buNone/>
            </a:pP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27848" y="37745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СОДЕРЖАТЬ ХОМЯЧКОВ ДОМА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48" y="1700808"/>
            <a:ext cx="799448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8" y="1214437"/>
            <a:ext cx="5122440" cy="557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User\Downloads\IMG-20240208-WA0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98120" cy="391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006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2615</TotalTime>
  <Words>199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ОТКРЫТАЯ МЕЖРАЙОННАЯ  ЭКОЛОГИЧЕСКАЯ КОНФЕРЕНЦИЯ ДЛЯ МЛАДШИХ ШКОЛЬНИКОВ «ПЕРВЫЕ ШАГИ В НАУКУ НОМИНАЦИЯ: В МИРЕ ЖИВОТНЫХ   </vt:lpstr>
      <vt:lpstr>ЦЕЛЬ: узнать  о жизни хомяков в природе и об их содержании в домашних условиях.  ЗАДАЧИ: 1. Провести опрос среди учащихся начальной школы. 2. Изучить биологические особенности хомяков. 3.Определить породу хомячков, живущих у меня    дома.  4. Построить для хомячков лабиринты  5. Составить рекомендации для владельцев хомячков  </vt:lpstr>
      <vt:lpstr>Объект исследования:  хомяк Предмет: поведение, образ жизни хомяка. методы: 1. Анализ литературы по теме исследования. 2. Наблюдение.  3. сравнение 4. анкетирование  ГИПОТЕЗА: Если создать хорошие условия для жизни хомяка, то он будет радовать хозяина  своим  присутствием. </vt:lpstr>
      <vt:lpstr>Результаты анкетирования</vt:lpstr>
      <vt:lpstr> </vt:lpstr>
      <vt:lpstr>Презентация PowerPoint</vt:lpstr>
      <vt:lpstr>К КАКОЙ ПОРОДЕ ОТНОСЯТСЯ МОИ ХОМЯКИ?</vt:lpstr>
      <vt:lpstr>Презентация PowerPoint</vt:lpstr>
      <vt:lpstr>Презентация PowerPoint</vt:lpstr>
      <vt:lpstr>ПИТАНИЕ</vt:lpstr>
      <vt:lpstr>                    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АСОШ 3</dc:title>
  <dc:creator>Болотова Т.Д.</dc:creator>
  <cp:lastModifiedBy>User</cp:lastModifiedBy>
  <cp:revision>83</cp:revision>
  <dcterms:created xsi:type="dcterms:W3CDTF">2014-11-24T14:57:02Z</dcterms:created>
  <dcterms:modified xsi:type="dcterms:W3CDTF">2024-02-12T14:28:50Z</dcterms:modified>
</cp:coreProperties>
</file>