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BB0C7-32AE-4E4D-81DD-9735B93B5963}" type="datetimeFigureOut">
              <a:rPr lang="ru-RU" smtClean="0"/>
              <a:pPr/>
              <a:t>20.10.2024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99AB04-909F-4A70-84C0-2BCDF8D6D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243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BB0C7-32AE-4E4D-81DD-9735B93B5963}" type="datetimeFigureOut">
              <a:rPr lang="ru-RU" smtClean="0"/>
              <a:pPr/>
              <a:t>20.10.2024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99AB04-909F-4A70-84C0-2BCDF8D6D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608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BB0C7-32AE-4E4D-81DD-9735B93B5963}" type="datetimeFigureOut">
              <a:rPr lang="ru-RU" smtClean="0"/>
              <a:pPr/>
              <a:t>20.10.2024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99AB04-909F-4A70-84C0-2BCDF8D6D8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9468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BB0C7-32AE-4E4D-81DD-9735B93B5963}" type="datetimeFigureOut">
              <a:rPr lang="ru-RU" smtClean="0"/>
              <a:pPr/>
              <a:t>20.10.2024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99AB04-909F-4A70-84C0-2BCDF8D6D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9523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BB0C7-32AE-4E4D-81DD-9735B93B5963}" type="datetimeFigureOut">
              <a:rPr lang="ru-RU" smtClean="0"/>
              <a:pPr/>
              <a:t>20.10.2024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99AB04-909F-4A70-84C0-2BCDF8D6D8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121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BB0C7-32AE-4E4D-81DD-9735B93B5963}" type="datetimeFigureOut">
              <a:rPr lang="ru-RU" smtClean="0"/>
              <a:pPr/>
              <a:t>20.10.2024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99AB04-909F-4A70-84C0-2BCDF8D6D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2343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BB0C7-32AE-4E4D-81DD-9735B93B5963}" type="datetimeFigureOut">
              <a:rPr lang="ru-RU" smtClean="0"/>
              <a:pPr/>
              <a:t>20.10.2024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9AB04-909F-4A70-84C0-2BCDF8D6D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685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BB0C7-32AE-4E4D-81DD-9735B93B5963}" type="datetimeFigureOut">
              <a:rPr lang="ru-RU" smtClean="0"/>
              <a:pPr/>
              <a:t>20.10.2024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9AB04-909F-4A70-84C0-2BCDF8D6D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040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BB0C7-32AE-4E4D-81DD-9735B93B5963}" type="datetimeFigureOut">
              <a:rPr lang="ru-RU" smtClean="0"/>
              <a:pPr/>
              <a:t>20.10.2024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9AB04-909F-4A70-84C0-2BCDF8D6D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929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BB0C7-32AE-4E4D-81DD-9735B93B5963}" type="datetimeFigureOut">
              <a:rPr lang="ru-RU" smtClean="0"/>
              <a:pPr/>
              <a:t>20.10.2024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99AB04-909F-4A70-84C0-2BCDF8D6D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268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BB0C7-32AE-4E4D-81DD-9735B93B5963}" type="datetimeFigureOut">
              <a:rPr lang="ru-RU" smtClean="0"/>
              <a:pPr/>
              <a:t>20.10.2024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99AB04-909F-4A70-84C0-2BCDF8D6D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79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BB0C7-32AE-4E4D-81DD-9735B93B5963}" type="datetimeFigureOut">
              <a:rPr lang="ru-RU" smtClean="0"/>
              <a:pPr/>
              <a:t>20.10.2024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99AB04-909F-4A70-84C0-2BCDF8D6D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458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BB0C7-32AE-4E4D-81DD-9735B93B5963}" type="datetimeFigureOut">
              <a:rPr lang="ru-RU" smtClean="0"/>
              <a:pPr/>
              <a:t>20.10.2024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9AB04-909F-4A70-84C0-2BCDF8D6D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607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BB0C7-32AE-4E4D-81DD-9735B93B5963}" type="datetimeFigureOut">
              <a:rPr lang="ru-RU" smtClean="0"/>
              <a:pPr/>
              <a:t>20.10.2024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9AB04-909F-4A70-84C0-2BCDF8D6D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853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BB0C7-32AE-4E4D-81DD-9735B93B5963}" type="datetimeFigureOut">
              <a:rPr lang="ru-RU" smtClean="0"/>
              <a:pPr/>
              <a:t>20.10.2024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9AB04-909F-4A70-84C0-2BCDF8D6D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063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BB0C7-32AE-4E4D-81DD-9735B93B5963}" type="datetimeFigureOut">
              <a:rPr lang="ru-RU" smtClean="0"/>
              <a:pPr/>
              <a:t>20.10.2024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99AB04-909F-4A70-84C0-2BCDF8D6D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049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BB0C7-32AE-4E4D-81DD-9735B93B5963}" type="datetimeFigureOut">
              <a:rPr lang="ru-RU" smtClean="0"/>
              <a:pPr/>
              <a:t>20.10.2024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99AB04-909F-4A70-84C0-2BCDF8D6D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32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Муниципальное бюджетное общеобразовательное учреждение</a:t>
            </a:r>
            <a:br>
              <a:rPr lang="ru-RU" sz="2000" dirty="0"/>
            </a:br>
            <a:r>
              <a:rPr lang="ru-RU" sz="2000" dirty="0"/>
              <a:t>средняя общеобразовательная школа сельского поселения</a:t>
            </a:r>
            <a:br>
              <a:rPr lang="ru-RU" sz="2000" dirty="0"/>
            </a:br>
            <a:r>
              <a:rPr lang="ru-RU" sz="2000" dirty="0"/>
              <a:t>«Поселок </a:t>
            </a:r>
            <a:r>
              <a:rPr lang="ru-RU" sz="2000" dirty="0" err="1"/>
              <a:t>Тумнин</a:t>
            </a:r>
            <a:r>
              <a:rPr lang="ru-RU" sz="2000" dirty="0"/>
              <a:t>»</a:t>
            </a:r>
            <a:br>
              <a:rPr lang="ru-RU" sz="2000" dirty="0"/>
            </a:br>
            <a:r>
              <a:rPr lang="ru-RU" sz="2000" dirty="0" err="1"/>
              <a:t>Ванинского</a:t>
            </a:r>
            <a:r>
              <a:rPr lang="ru-RU" sz="2000" dirty="0"/>
              <a:t> муниципального района </a:t>
            </a:r>
            <a:br>
              <a:rPr lang="ru-RU" sz="2000" dirty="0"/>
            </a:br>
            <a:r>
              <a:rPr lang="ru-RU" sz="2000" dirty="0"/>
              <a:t>Хабаровского края</a:t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b="1" dirty="0" smtClean="0"/>
              <a:t>Тема: Слоган в рекламе</a:t>
            </a: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Индивидуальный творческий проект</a:t>
            </a:r>
          </a:p>
          <a:p>
            <a:r>
              <a:rPr lang="ru-RU" dirty="0"/>
              <a:t>Автор: </a:t>
            </a:r>
            <a:r>
              <a:rPr lang="ru-RU" dirty="0" smtClean="0"/>
              <a:t>Полуэктова </a:t>
            </a:r>
            <a:r>
              <a:rPr lang="ru-RU" dirty="0" err="1" smtClean="0"/>
              <a:t>Илона</a:t>
            </a:r>
            <a:r>
              <a:rPr lang="ru-RU" dirty="0" smtClean="0"/>
              <a:t> 10 класс</a:t>
            </a:r>
            <a:endParaRPr lang="ru-RU" dirty="0"/>
          </a:p>
          <a:p>
            <a:r>
              <a:rPr lang="ru-RU" dirty="0" smtClean="0"/>
              <a:t>2022-2023 учебный год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5841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Требования к слогану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1. Лаконизм, доведенный до привлекательного афоризма.</a:t>
            </a:r>
          </a:p>
          <a:p>
            <a:r>
              <a:rPr lang="ru-RU" dirty="0"/>
              <a:t>2. Запоминаемость.</a:t>
            </a:r>
          </a:p>
          <a:p>
            <a:r>
              <a:rPr lang="ru-RU" dirty="0"/>
              <a:t>3. Оригинальность.</a:t>
            </a:r>
          </a:p>
          <a:p>
            <a:r>
              <a:rPr lang="ru-RU" dirty="0"/>
              <a:t>4. Легкость.</a:t>
            </a:r>
          </a:p>
          <a:p>
            <a:r>
              <a:rPr lang="ru-RU" dirty="0"/>
              <a:t>5. Слоган должен содержать 5 - 10 слов – не более.</a:t>
            </a:r>
          </a:p>
          <a:p>
            <a:r>
              <a:rPr lang="ru-RU" dirty="0"/>
              <a:t>6. Отсутствие труднопроизносимых слов.</a:t>
            </a:r>
          </a:p>
          <a:p>
            <a:r>
              <a:rPr lang="ru-RU" dirty="0"/>
              <a:t>7. Присутствие слова «первый» в некоторых случаях.</a:t>
            </a:r>
          </a:p>
          <a:p>
            <a:r>
              <a:rPr lang="ru-RU" dirty="0"/>
              <a:t>8. Отсутствие следов плагиата и банальности.</a:t>
            </a:r>
          </a:p>
          <a:p>
            <a:r>
              <a:rPr lang="ru-RU" dirty="0"/>
              <a:t>9. Приветствуется неожиданность формы и содержания.</a:t>
            </a:r>
          </a:p>
          <a:p>
            <a:r>
              <a:rPr lang="ru-RU" dirty="0"/>
              <a:t>10. Эффект скрытого диалога как обратной связи с адресатом должен быть намечен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1444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Исследование рекламных слоганов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3555945"/>
              </p:ext>
            </p:extLst>
          </p:nvPr>
        </p:nvGraphicFramePr>
        <p:xfrm>
          <a:off x="1257299" y="1608208"/>
          <a:ext cx="9317756" cy="47697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2655"/>
                <a:gridCol w="1001908"/>
                <a:gridCol w="993320"/>
                <a:gridCol w="1016224"/>
                <a:gridCol w="923186"/>
                <a:gridCol w="895994"/>
                <a:gridCol w="1328245"/>
                <a:gridCol w="1016224"/>
              </a:tblGrid>
              <a:tr h="6115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Слоган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Крат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кость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Гл-ы пов накл.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Нега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Тив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ность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Кол-во слов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Лег</a:t>
                      </a:r>
                      <a:endParaRPr lang="ru-RU" sz="8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кость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Отсут-ие трудных слов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У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беж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ден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ность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</a:tr>
              <a:tr h="5287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Идеальная техника для реальной жизни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</a:tr>
              <a:tr h="4569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Я жизнь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(о меди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каментах)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</a:tr>
              <a:tr h="2643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Предельно низкие цены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</a:tr>
              <a:tr h="6609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Тренажер осанки - универсальная модель! Звоните!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-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5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</a:tr>
              <a:tr h="793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Швабра-выручайка (окномой в подарок). Делай заказ сегодня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</a:tr>
              <a:tr h="3965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Мы научим мир копировать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</a:tr>
              <a:tr h="5287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Райское наслаждение (шоколад)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+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</a:tr>
              <a:tr h="5287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 слоганов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До-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пусти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мо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4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6" marR="52286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слогану. Исследование представлю в форме таблицы.</a:t>
            </a:r>
            <a:endParaRPr kumimoji="0" lang="ru-RU" alt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27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 исследования слоганов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r>
              <a:rPr lang="ru-RU" dirty="0" smtClean="0"/>
              <a:t>Исследовано 7 </a:t>
            </a:r>
            <a:r>
              <a:rPr lang="ru-RU" dirty="0"/>
              <a:t>слоганов по семи критериям. </a:t>
            </a:r>
          </a:p>
          <a:p>
            <a:pPr lvl="0"/>
            <a:r>
              <a:rPr lang="ru-RU" dirty="0" smtClean="0"/>
              <a:t>1.Краткость </a:t>
            </a:r>
            <a:r>
              <a:rPr lang="ru-RU" dirty="0"/>
              <a:t>в </a:t>
            </a:r>
            <a:r>
              <a:rPr lang="ru-RU" dirty="0" smtClean="0"/>
              <a:t>семи слоганах.</a:t>
            </a:r>
            <a:endParaRPr lang="ru-RU" dirty="0"/>
          </a:p>
          <a:p>
            <a:pPr lvl="0"/>
            <a:r>
              <a:rPr lang="ru-RU" dirty="0" smtClean="0"/>
              <a:t>2.Глаголы повелительного </a:t>
            </a:r>
            <a:r>
              <a:rPr lang="ru-RU" dirty="0"/>
              <a:t>наклонения в </a:t>
            </a:r>
            <a:r>
              <a:rPr lang="ru-RU" dirty="0" smtClean="0"/>
              <a:t>2-х.</a:t>
            </a:r>
            <a:endParaRPr lang="ru-RU" dirty="0"/>
          </a:p>
          <a:p>
            <a:pPr lvl="0"/>
            <a:r>
              <a:rPr lang="ru-RU" dirty="0" smtClean="0"/>
              <a:t>3.Негатив </a:t>
            </a:r>
            <a:r>
              <a:rPr lang="ru-RU" dirty="0"/>
              <a:t>слоганов - 0.</a:t>
            </a:r>
          </a:p>
          <a:p>
            <a:pPr lvl="0"/>
            <a:r>
              <a:rPr lang="ru-RU" dirty="0" smtClean="0"/>
              <a:t>4.Количество </a:t>
            </a:r>
            <a:r>
              <a:rPr lang="ru-RU" dirty="0"/>
              <a:t>слов – от 2 до </a:t>
            </a:r>
            <a:r>
              <a:rPr lang="ru-RU" dirty="0" smtClean="0"/>
              <a:t>8 допустимо.</a:t>
            </a:r>
            <a:endParaRPr lang="ru-RU" dirty="0"/>
          </a:p>
          <a:p>
            <a:pPr lvl="0"/>
            <a:r>
              <a:rPr lang="ru-RU" dirty="0" smtClean="0"/>
              <a:t>5.Легкость – в шести слоганах.</a:t>
            </a:r>
            <a:endParaRPr lang="ru-RU" dirty="0"/>
          </a:p>
          <a:p>
            <a:pPr lvl="0"/>
            <a:r>
              <a:rPr lang="ru-RU" dirty="0" smtClean="0"/>
              <a:t>6.Отсутствие </a:t>
            </a:r>
            <a:r>
              <a:rPr lang="ru-RU" dirty="0"/>
              <a:t>трудных слов – </a:t>
            </a:r>
            <a:r>
              <a:rPr lang="ru-RU" dirty="0" smtClean="0"/>
              <a:t>шести слоганах.</a:t>
            </a:r>
            <a:endParaRPr lang="ru-RU" dirty="0"/>
          </a:p>
          <a:p>
            <a:pPr lvl="0"/>
            <a:r>
              <a:rPr lang="ru-RU" dirty="0" smtClean="0"/>
              <a:t>7.Убежденность </a:t>
            </a:r>
            <a:r>
              <a:rPr lang="ru-RU" dirty="0"/>
              <a:t>– </a:t>
            </a:r>
            <a:r>
              <a:rPr lang="ru-RU" dirty="0" smtClean="0"/>
              <a:t>4 –х.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4282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Слоган как отражение жизни народа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600" dirty="0"/>
              <a:t>Слоганы отражают нашу жизнь. Они возникают из потребностей народа: пользоваться техникой, покупать лекарства в случае болезни, корректировать внешний вид в лучшую сторону, убирать квартиру, увлекаться сладостями-десертом. Все это говорит о том, что слоганы не оторваны от жизни, они идут с нами в ногу, являются неизменными нашими спутниками. 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438549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Наши предложения слоганов на экологическую тему</a:t>
            </a:r>
            <a:endParaRPr lang="ru-RU" dirty="0"/>
          </a:p>
        </p:txBody>
      </p:sp>
      <p:pic>
        <p:nvPicPr>
          <p:cNvPr id="4" name="Объект 3" descr="D:\DCIM\100OLYMP\P9201795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974965" y="2468245"/>
            <a:ext cx="4143895" cy="31089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33708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Наши предложения</a:t>
            </a:r>
            <a:endParaRPr lang="ru-RU" dirty="0"/>
          </a:p>
        </p:txBody>
      </p:sp>
      <p:pic>
        <p:nvPicPr>
          <p:cNvPr id="4" name="Объект 3" descr="D:\DCIM\100OLYMP\P9201796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460" y="1690688"/>
            <a:ext cx="7863840" cy="45043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97611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20167"/>
          </a:xfrm>
        </p:spPr>
        <p:txBody>
          <a:bodyPr/>
          <a:lstStyle/>
          <a:p>
            <a:r>
              <a:rPr lang="ru-RU" b="1" dirty="0"/>
              <a:t>Пернатых поддержи для пользы и души!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65785" y="1825625"/>
            <a:ext cx="5439508" cy="4351338"/>
          </a:xfrm>
        </p:spPr>
        <p:txBody>
          <a:bodyPr/>
          <a:lstStyle/>
          <a:p>
            <a:r>
              <a:rPr lang="ru-RU" dirty="0" smtClean="0"/>
              <a:t>Слоган рекламной акции или кампании</a:t>
            </a:r>
            <a:endParaRPr lang="ru-RU" dirty="0"/>
          </a:p>
        </p:txBody>
      </p:sp>
      <p:pic>
        <p:nvPicPr>
          <p:cNvPr id="5" name="Рисунок 4" descr="Как правильно кормить птиц зимой: 5 советов бердвотчера | Милосердие.ru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938" y="2485292"/>
            <a:ext cx="4853354" cy="36107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8386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</a:t>
            </a:r>
            <a:r>
              <a:rPr lang="ru-RU" b="1" dirty="0" smtClean="0"/>
              <a:t>Заключение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600" dirty="0"/>
              <a:t>В заключении можно сделать вывод, что гипотеза, которая выражается в том, что слоган как рекламный элемент востребован, несет в себе полезную информацию и является малым жанром литературы, была доказана</a:t>
            </a:r>
            <a:r>
              <a:rPr lang="ru-RU" sz="3600" dirty="0" smtClean="0"/>
              <a:t>. </a:t>
            </a:r>
            <a:r>
              <a:rPr lang="ru-RU" sz="3600" dirty="0"/>
              <a:t>Слоган имеет право на существование в рекламе.</a:t>
            </a:r>
          </a:p>
          <a:p>
            <a:pPr marL="0" indent="0">
              <a:buNone/>
            </a:pPr>
            <a:r>
              <a:rPr lang="ru-RU" sz="3600" smtClean="0"/>
              <a:t>Продуктом </a:t>
            </a:r>
            <a:r>
              <a:rPr lang="ru-RU" sz="3600" dirty="0" smtClean="0"/>
              <a:t>стали слоганы, составленные самостоятельно.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29119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820000" cy="244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О чем моя работа?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600" dirty="0"/>
              <a:t>С детства мы вступаем в мир </a:t>
            </a:r>
            <a:r>
              <a:rPr lang="en-US" sz="3600" dirty="0"/>
              <a:t>XXI </a:t>
            </a:r>
            <a:r>
              <a:rPr lang="ru-RU" sz="3600" dirty="0"/>
              <a:t>века с уже обосновавшимися в нем приметами. Эти приметы всем известны: сотовые телефоны, </a:t>
            </a:r>
            <a:r>
              <a:rPr lang="ru-RU" sz="3600" dirty="0" err="1"/>
              <a:t>сматрфоны</a:t>
            </a:r>
            <a:r>
              <a:rPr lang="ru-RU" sz="3600" dirty="0"/>
              <a:t>, </a:t>
            </a:r>
            <a:r>
              <a:rPr lang="ru-RU" sz="3600" dirty="0" err="1"/>
              <a:t>беспилотники</a:t>
            </a:r>
            <a:r>
              <a:rPr lang="ru-RU" sz="3600" dirty="0"/>
              <a:t>, роботы, скутеры, многочисленные и разнообразные рекламы. </a:t>
            </a:r>
            <a:r>
              <a:rPr lang="ru-RU" sz="3600" dirty="0" smtClean="0"/>
              <a:t>Реклама предполагает включение слогана. Что такое слоган? Как его создать? Об этом моя работа, которая называется «Слоган в рекламе».</a:t>
            </a:r>
            <a:endParaRPr lang="ru-RU" sz="3600" dirty="0"/>
          </a:p>
        </p:txBody>
      </p:sp>
      <p:pic>
        <p:nvPicPr>
          <p:cNvPr id="1026" name="Picture 2" descr="пинтерест плакаты по экологии: 8 тыс изображений найдено в Яндекс.Картинках  | Лэпбуки, Смешные шутки, Обучение дете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216" y="331470"/>
            <a:ext cx="1475104" cy="1253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934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Актуальность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000" b="1" dirty="0"/>
              <a:t>Актуальность</a:t>
            </a:r>
            <a:r>
              <a:rPr lang="ru-RU" sz="4000" dirty="0"/>
              <a:t> моей работы заключается в том, чтобы обратиться к специальным источникам, которые раскроют секреты гуманитарного направления и дадут ответы на вопросы, интересующие будущих студентов.</a:t>
            </a:r>
          </a:p>
          <a:p>
            <a:endParaRPr lang="ru-RU" sz="4000" dirty="0"/>
          </a:p>
        </p:txBody>
      </p:sp>
      <p:pic>
        <p:nvPicPr>
          <p:cNvPr id="4" name="Picture 2" descr="Охрана природы – веление времени: Экологический урок – диспут - МБУК «ОГБ»  г.Магнитогорс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205" y="4704563"/>
            <a:ext cx="2277525" cy="147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924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     Цель моей работы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000" dirty="0"/>
              <a:t>Цель работы: познакомиться с понятием «слоган», узнать влияние его на общество, востребованность в современной жизни, создать слоган для рекламы экологической направленности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2231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Задачи, объект исследования, предмет исследования </a:t>
            </a:r>
            <a:r>
              <a:rPr lang="ru-RU" smtClean="0"/>
              <a:t>моей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Задачи:</a:t>
            </a:r>
          </a:p>
          <a:p>
            <a:pPr lvl="0"/>
            <a:r>
              <a:rPr lang="ru-RU" dirty="0"/>
              <a:t>исследовать рекламный слоган;</a:t>
            </a:r>
          </a:p>
          <a:p>
            <a:pPr lvl="0"/>
            <a:r>
              <a:rPr lang="ru-RU" dirty="0"/>
              <a:t>составить свои слоганы на экологическую тему;</a:t>
            </a:r>
          </a:p>
          <a:p>
            <a:pPr lvl="0"/>
            <a:r>
              <a:rPr lang="ru-RU" dirty="0"/>
              <a:t>предложить организациям (нашего поселка) выбор слогана для рекламы;</a:t>
            </a:r>
          </a:p>
          <a:p>
            <a:pPr lvl="0"/>
            <a:r>
              <a:rPr lang="ru-RU" dirty="0">
                <a:solidFill>
                  <a:srgbClr val="FF0000"/>
                </a:solidFill>
              </a:rPr>
              <a:t>заключить договор (договоры) о принятии слогана на бесплатной основе;</a:t>
            </a:r>
          </a:p>
          <a:p>
            <a:pPr lvl="0"/>
            <a:r>
              <a:rPr lang="ru-RU" dirty="0"/>
              <a:t>создать виртуальные макеты рекламы с включением слогана.</a:t>
            </a:r>
          </a:p>
          <a:p>
            <a:r>
              <a:rPr lang="ru-RU" b="1" dirty="0"/>
              <a:t>Объект </a:t>
            </a:r>
            <a:r>
              <a:rPr lang="ru-RU" dirty="0"/>
              <a:t>исследования: слоган в рекламе.</a:t>
            </a:r>
          </a:p>
          <a:p>
            <a:r>
              <a:rPr lang="ru-RU" b="1" dirty="0"/>
              <a:t>Предмет исследования: </a:t>
            </a:r>
            <a:r>
              <a:rPr lang="ru-RU" dirty="0"/>
              <a:t>слоган как краткий призыв к действию или следованию правилам общества</a:t>
            </a:r>
          </a:p>
        </p:txBody>
      </p:sp>
    </p:spTree>
    <p:extLst>
      <p:ext uri="{BB962C8B-B14F-4D97-AF65-F5344CB8AC3E}">
        <p14:creationId xmlns:p14="http://schemas.microsoft.com/office/powerpoint/2010/main" val="3710560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03316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Продукт проекта:</a:t>
            </a:r>
            <a:r>
              <a:rPr lang="ru-RU" dirty="0"/>
              <a:t> реклама с введением </a:t>
            </a:r>
            <a:r>
              <a:rPr lang="ru-RU" dirty="0" smtClean="0"/>
              <a:t>слогана, договоры.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Методы исследования: </a:t>
            </a:r>
            <a:r>
              <a:rPr lang="ru-RU" dirty="0"/>
              <a:t>описательный метод исследования, метод переговоров и подписания договоров, метод отражения данных в таблице.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D:\DCIM\100OLYMP\P9201795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974965" y="2468245"/>
            <a:ext cx="4143895" cy="31089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21881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    Что такое слоган?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4000" dirty="0"/>
              <a:t>Слоган – это короткий, броский призыв, пропагандистский лозунг в рекламе. Слоган можно рассматривать как вид информации, средство общения, форму массовой культуры, как сигнал к действию людей, заинтересованных в решении той или иной проблемы. </a:t>
            </a:r>
          </a:p>
        </p:txBody>
      </p:sp>
    </p:spTree>
    <p:extLst>
      <p:ext uri="{BB962C8B-B14F-4D97-AF65-F5344CB8AC3E}">
        <p14:creationId xmlns:p14="http://schemas.microsoft.com/office/powerpoint/2010/main" val="4283738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Виды слоганов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1.Слоганы </a:t>
            </a:r>
            <a:r>
              <a:rPr lang="ru-RU" dirty="0"/>
              <a:t>можно разделить на </a:t>
            </a:r>
            <a:r>
              <a:rPr lang="ru-RU" dirty="0" smtClean="0"/>
              <a:t>четыре </a:t>
            </a:r>
            <a:r>
              <a:rPr lang="ru-RU" dirty="0"/>
              <a:t>группы: </a:t>
            </a:r>
          </a:p>
          <a:p>
            <a:r>
              <a:rPr lang="ru-RU" dirty="0"/>
              <a:t>слоган фирмы-производителя (парфюмерии, продуктов питания, одежды, обуви и др.). </a:t>
            </a:r>
            <a:endParaRPr lang="ru-RU" dirty="0" smtClean="0"/>
          </a:p>
          <a:p>
            <a:r>
              <a:rPr lang="ru-RU" dirty="0" smtClean="0"/>
              <a:t>2.Товарный слоган , </a:t>
            </a:r>
            <a:r>
              <a:rPr lang="ru-RU" dirty="0"/>
              <a:t>связанный с предложением определенного товара: мебели, посуды, стройматериалов и многих других предметов необходимости. </a:t>
            </a:r>
            <a:endParaRPr lang="ru-RU" dirty="0" smtClean="0"/>
          </a:p>
          <a:p>
            <a:r>
              <a:rPr lang="ru-RU" dirty="0" smtClean="0"/>
              <a:t>3.Слоган услуг, не связанный  с торговой маркой, принадлежащей продукту.</a:t>
            </a:r>
          </a:p>
          <a:p>
            <a:r>
              <a:rPr lang="ru-RU" dirty="0" smtClean="0"/>
              <a:t>4. Слоган рекламной акции </a:t>
            </a:r>
            <a:r>
              <a:rPr lang="ru-RU" smtClean="0"/>
              <a:t>или кампании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4392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Особенности слоганов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Точность – это имидж фирмы.</a:t>
            </a:r>
          </a:p>
          <a:p>
            <a:pPr lvl="0"/>
            <a:r>
              <a:rPr lang="ru-RU" dirty="0"/>
              <a:t>Краткость, при этом фонетический и ритмический повтор.</a:t>
            </a:r>
          </a:p>
          <a:p>
            <a:pPr lvl="0"/>
            <a:r>
              <a:rPr lang="ru-RU" dirty="0"/>
              <a:t>Глаголы повелительного наклонения.</a:t>
            </a:r>
          </a:p>
          <a:p>
            <a:pPr lvl="0"/>
            <a:r>
              <a:rPr lang="ru-RU" dirty="0"/>
              <a:t>Учет особенностей аудитории и индивидуальных черт характера того, к кому обращен слоган.</a:t>
            </a:r>
          </a:p>
          <a:p>
            <a:pPr lvl="0"/>
            <a:r>
              <a:rPr lang="ru-RU" dirty="0"/>
              <a:t>«Изюминка» - необычность, касающаяся глубины сердца, чувств, настроения.</a:t>
            </a:r>
          </a:p>
          <a:p>
            <a:pPr lvl="0"/>
            <a:r>
              <a:rPr lang="ru-RU" dirty="0"/>
              <a:t>Эмоциональная окраска, ассоциации с приятными воспоминаниями или знаниями.</a:t>
            </a:r>
          </a:p>
          <a:p>
            <a:r>
              <a:rPr lang="ru-RU" dirty="0"/>
              <a:t>В слогане должны быть: информационность, убеждение, прельщение</a:t>
            </a:r>
          </a:p>
        </p:txBody>
      </p:sp>
      <p:pic>
        <p:nvPicPr>
          <p:cNvPr id="1026" name="Picture 2" descr="Экологический девиз. Экологические лозунги и девизы: пример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0" y="1825625"/>
            <a:ext cx="897710" cy="5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33151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152</TotalTime>
  <Words>811</Words>
  <Application>Microsoft Office PowerPoint</Application>
  <PresentationFormat>Широкоэкранный</PresentationFormat>
  <Paragraphs>153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Century Gothic</vt:lpstr>
      <vt:lpstr>Times New Roman</vt:lpstr>
      <vt:lpstr>Wingdings 3</vt:lpstr>
      <vt:lpstr>Легкий дым</vt:lpstr>
      <vt:lpstr>Муниципальное бюджетное общеобразовательное учреждение средняя общеобразовательная школа сельского поселения «Поселок Тумнин» Ванинского муниципального района  Хабаровского края   Тема: Слоган в рекламе</vt:lpstr>
      <vt:lpstr>                   О чем моя работа?</vt:lpstr>
      <vt:lpstr>                   Актуальность </vt:lpstr>
      <vt:lpstr>                  Цель моей работы</vt:lpstr>
      <vt:lpstr>Задачи, объект исследования, предмет исследования моей работы</vt:lpstr>
      <vt:lpstr>Продукт проекта: реклама с введением слогана, договоры. Методы исследования: описательный метод исследования, метод переговоров и подписания договоров, метод отражения данных в таблице. </vt:lpstr>
      <vt:lpstr>                Что такое слоган?</vt:lpstr>
      <vt:lpstr>Виды слоганов</vt:lpstr>
      <vt:lpstr>Особенности слоганов</vt:lpstr>
      <vt:lpstr>Требования к слогану</vt:lpstr>
      <vt:lpstr>Исследование рекламных слоганов</vt:lpstr>
      <vt:lpstr>Выводы исследования слоганов</vt:lpstr>
      <vt:lpstr>Слоган как отражение жизни народа</vt:lpstr>
      <vt:lpstr>Наши предложения слоганов на экологическую тему</vt:lpstr>
      <vt:lpstr>Наши предложения</vt:lpstr>
      <vt:lpstr>Пернатых поддержи для пользы и души! </vt:lpstr>
      <vt:lpstr>                  Заключение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Слоган в рекламе</dc:title>
  <dc:creator>NINA</dc:creator>
  <cp:lastModifiedBy>NINA</cp:lastModifiedBy>
  <cp:revision>28</cp:revision>
  <dcterms:created xsi:type="dcterms:W3CDTF">2021-10-27T02:18:06Z</dcterms:created>
  <dcterms:modified xsi:type="dcterms:W3CDTF">2024-10-19T16:38:02Z</dcterms:modified>
</cp:coreProperties>
</file>