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69" r:id="rId2"/>
    <p:sldId id="268" r:id="rId3"/>
    <p:sldId id="258" r:id="rId4"/>
    <p:sldId id="265" r:id="rId5"/>
    <p:sldId id="257" r:id="rId6"/>
    <p:sldId id="261" r:id="rId7"/>
    <p:sldId id="259" r:id="rId8"/>
    <p:sldId id="260" r:id="rId9"/>
    <p:sldId id="262" r:id="rId10"/>
    <p:sldId id="263" r:id="rId11"/>
    <p:sldId id="264" r:id="rId12"/>
    <p:sldId id="272" r:id="rId13"/>
    <p:sldId id="271" r:id="rId14"/>
    <p:sldId id="270" r:id="rId15"/>
    <p:sldId id="266" r:id="rId16"/>
    <p:sldId id="273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23" autoAdjust="0"/>
  </p:normalViewPr>
  <p:slideViewPr>
    <p:cSldViewPr>
      <p:cViewPr>
        <p:scale>
          <a:sx n="98" d="100"/>
          <a:sy n="98" d="100"/>
        </p:scale>
        <p:origin x="-76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739F2-5543-45F6-83D1-CD1D56BBA214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C64B5-D5B9-4460-88A8-ACCE963B55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C64B5-D5B9-4460-88A8-ACCE963B55C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4AC4445-7275-4D04-8D1B-1A06E57553F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BB4D1FA-6B5E-4BC9-A286-253E8EB99D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avmir.ru/islam" TargetMode="External"/><Relationship Id="rId2" Type="http://schemas.openxmlformats.org/officeDocument/2006/relationships/hyperlink" Target="https://www.oum.ru/literature/buddizm/buddizm-kratko-i-ponyatn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-vere.ru/religia-hristianstvo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229600" cy="452628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7700" dirty="0" smtClean="0"/>
              <a:t>Исследовательский проект</a:t>
            </a:r>
          </a:p>
          <a:p>
            <a:pPr algn="ctr">
              <a:buNone/>
            </a:pPr>
            <a:r>
              <a:rPr lang="ru-RU" sz="7700" dirty="0" smtClean="0"/>
              <a:t>Тема: религии России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/>
              <a:t>Выполнил: </a:t>
            </a:r>
            <a:r>
              <a:rPr lang="ru-RU" dirty="0" err="1" smtClean="0"/>
              <a:t>Голуб</a:t>
            </a:r>
            <a:r>
              <a:rPr lang="ru-RU" dirty="0" smtClean="0"/>
              <a:t> Дарья, 6  класс,</a:t>
            </a:r>
          </a:p>
          <a:p>
            <a:pPr algn="r">
              <a:buNone/>
            </a:pPr>
            <a:r>
              <a:rPr lang="ru-RU" dirty="0" smtClean="0"/>
              <a:t> МБОУ СОШ «Поселок Тумнин»</a:t>
            </a:r>
          </a:p>
          <a:p>
            <a:pPr algn="r">
              <a:buNone/>
            </a:pPr>
            <a:r>
              <a:rPr lang="ru-RU" dirty="0" smtClean="0"/>
              <a:t>Руководитель: Квятковская Анастасия Юрьевна , </a:t>
            </a:r>
          </a:p>
          <a:p>
            <a:pPr algn="r">
              <a:buNone/>
            </a:pPr>
            <a:r>
              <a:rPr lang="ru-RU" dirty="0" smtClean="0"/>
              <a:t>МБОУ СОШ п. Тумнин</a:t>
            </a:r>
          </a:p>
          <a:p>
            <a:pPr algn="r">
              <a:buNone/>
            </a:pPr>
            <a:r>
              <a:rPr lang="ru-RU" dirty="0" smtClean="0"/>
              <a:t> </a:t>
            </a:r>
          </a:p>
          <a:p>
            <a:pPr algn="r"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Протестанцизм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50"/>
            <a:ext cx="8929718" cy="464349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/>
              <a:t>Протестанти́зм</a:t>
            </a:r>
            <a:r>
              <a:rPr lang="ru-RU" dirty="0"/>
              <a:t>, или </a:t>
            </a:r>
            <a:r>
              <a:rPr lang="ru-RU" b="1" dirty="0" err="1" smtClean="0"/>
              <a:t>протеста́нтство</a:t>
            </a:r>
            <a:r>
              <a:rPr lang="ru-RU" dirty="0"/>
              <a:t> (от лат. </a:t>
            </a:r>
            <a:r>
              <a:rPr lang="ru-RU" i="1" dirty="0" err="1" smtClean="0"/>
              <a:t>protestatio</a:t>
            </a:r>
            <a:r>
              <a:rPr lang="ru-RU" dirty="0"/>
              <a:t> — «протест, торжественное заявление, провозглашение, заверение») — одно из трёх, наряду с православием и католичеством, главных направлений христианства, представляющее собой совокупность независимых церквей, церковных </a:t>
            </a:r>
            <a:r>
              <a:rPr lang="ru-RU" dirty="0" smtClean="0"/>
              <a:t>союзов</a:t>
            </a:r>
            <a:r>
              <a:rPr lang="ru-RU" dirty="0"/>
              <a:t> </a:t>
            </a:r>
            <a:r>
              <a:rPr lang="ru-RU" dirty="0" smtClean="0"/>
              <a:t>и</a:t>
            </a:r>
            <a:r>
              <a:rPr lang="ru-RU" dirty="0"/>
              <a:t> деноминаций. Происхождение протестантизма связано с Реформацией — широким антикатолическим движением XVI—XVII веков в Европе эпохи раннего Нового времени</a:t>
            </a:r>
          </a:p>
          <a:p>
            <a:r>
              <a:rPr lang="ru-RU" dirty="0"/>
              <a:t>Зарождение протестантизма обычно относят к октябрю 1517 года, когда монах-августинец Мартин Лютер выступил с критикой в адрес злоупотреблений католических священнослужителей, обнародовав свои «95 тезисов». Впрочем, в той или иной степени, возмущения против произвола священников и диктата </a:t>
            </a:r>
            <a:r>
              <a:rPr lang="ru-RU" dirty="0" err="1" smtClean="0"/>
              <a:t>римскихпап</a:t>
            </a:r>
            <a:r>
              <a:rPr lang="ru-RU" dirty="0"/>
              <a:t> возникали задолго до Мартина Лютера (как например деятельность и проповеди английского богослова Джона </a:t>
            </a:r>
            <a:r>
              <a:rPr lang="ru-RU" dirty="0" err="1"/>
              <a:t>Уиклифа</a:t>
            </a:r>
            <a:r>
              <a:rPr lang="ru-RU" dirty="0"/>
              <a:t> в XIV веке или идеи чешского философа Яна </a:t>
            </a:r>
            <a:r>
              <a:rPr lang="ru-RU" dirty="0" smtClean="0"/>
              <a:t>Гуса в </a:t>
            </a:r>
            <a:r>
              <a:rPr lang="ru-RU" dirty="0"/>
              <a:t>XV веке). Тем не менее лишь в XVI веке идеи исправления недостатков и пороков устройства Католической церкви вылились в широкое общественное движение.</a:t>
            </a:r>
          </a:p>
          <a:p>
            <a:r>
              <a:rPr lang="ru-RU" dirty="0"/>
              <a:t>Точное количество верующих, причисляющих себя к тем или иным протестантским направлениям, неизвестно. Исследование конца 2011 года показало, что количество протестантов в мире составляло около 800 миллионов </a:t>
            </a:r>
            <a:r>
              <a:rPr lang="ru-RU" dirty="0" smtClean="0"/>
              <a:t>человек</a:t>
            </a:r>
            <a:r>
              <a:rPr lang="ru-RU" baseline="30000" dirty="0" smtClean="0"/>
              <a:t>]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некоторых странах протестантские церкви имеют статус «государственных» или «официальных»: так, в скандинавских странах существуют свои национальные протестантские церкви, будь то церковь Дании, Швеции или Норвегии (последняя была отделена от государства только в 2012 году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Буддизм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00200"/>
            <a:ext cx="8194576" cy="46863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Буддизм предлагает методы, которые помогают раскрыть наш человеческий потенциал благодаря пониманию подлинной природы реальности.</a:t>
            </a:r>
          </a:p>
          <a:p>
            <a:r>
              <a:rPr lang="ru-RU" dirty="0" smtClean="0"/>
              <a:t>Буддизм был основан 2500 лет назад в Индии </a:t>
            </a:r>
            <a:r>
              <a:rPr lang="ru-RU" dirty="0" err="1" smtClean="0"/>
              <a:t>Сиддхартхой</a:t>
            </a:r>
            <a:r>
              <a:rPr lang="ru-RU" dirty="0" smtClean="0"/>
              <a:t> </a:t>
            </a:r>
            <a:r>
              <a:rPr lang="ru-RU" dirty="0" err="1" smtClean="0"/>
              <a:t>Гаутамой</a:t>
            </a:r>
            <a:r>
              <a:rPr lang="ru-RU" dirty="0" smtClean="0"/>
              <a:t>, более известным как Будда. Его учение распространилось по Азии, а в наши дни является четвёртой по величине мировой религией.</a:t>
            </a:r>
          </a:p>
          <a:p>
            <a:r>
              <a:rPr lang="ru-RU" dirty="0" smtClean="0"/>
              <a:t>Большую часть жизни Будда обучал своим методам просветления, помогая другим также стать просветлёнными </a:t>
            </a:r>
            <a:r>
              <a:rPr lang="ru-RU" dirty="0" err="1" smtClean="0"/>
              <a:t>буддами</a:t>
            </a:r>
            <a:r>
              <a:rPr lang="ru-RU" dirty="0" smtClean="0"/>
              <a:t>. Он понял, что, с одной стороны, все мы равны в своей способности достичь состояния </a:t>
            </a:r>
            <a:r>
              <a:rPr lang="ru-RU" dirty="0" err="1" smtClean="0"/>
              <a:t>будды</a:t>
            </a:r>
            <a:r>
              <a:rPr lang="ru-RU" dirty="0" smtClean="0"/>
              <a:t>. И в то же время предпочтения, интересы и таланты людей различны. Исходя из этого, он обучал широкому спектру методов, которые помогают преодолеть ограничения и полностью раскрыть свой потенциал.</a:t>
            </a:r>
          </a:p>
          <a:p>
            <a:r>
              <a:rPr lang="ru-RU" dirty="0" smtClean="0"/>
              <a:t>В каждой культуре, принявшей буддизм, подчёркивались разные аспекты. Но несмотря на то, что в мире есть множество форм буддизма, основы учения везде общие.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Межрелигиозные отношения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Межрелигиозный совет России в течение 25 лет служит утверждению мира и согласия между религиями и народами, населяющими нашу страну. За эти годы российские религиозные общины внесли немалый вклад в воспитание в обществе высокой культуры межрелигиозных и межнациональных отношений. Это позволило нашему народу успешно преодолеть многочисленные вызовы, сохранить приверженность традиционной личной и семейной нравственности, взаимному уважению и согласию.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Анкета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873001" y="1219200"/>
            <a:ext cx="7397997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53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На вопрос:  «Что такое религия в Вашем понимании?»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Самый популярный ответ: Вера в Единого Бога.-50 % опрошенных</a:t>
            </a:r>
          </a:p>
          <a:p>
            <a:pPr lvl="0">
              <a:buNone/>
            </a:pPr>
            <a:r>
              <a:rPr lang="ru-RU" dirty="0" smtClean="0"/>
              <a:t>Самый непопулярный ответ: Вера в любые сверхъестественные силы- 10%      опрошенных</a:t>
            </a:r>
          </a:p>
          <a:p>
            <a:pPr>
              <a:buNone/>
            </a:pPr>
            <a:r>
              <a:rPr lang="ru-RU" dirty="0" smtClean="0"/>
              <a:t>   На вопрос </a:t>
            </a:r>
            <a:r>
              <a:rPr lang="ru-RU" b="1" dirty="0" smtClean="0"/>
              <a:t>Ваше отношение к вере?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Самый непопулярный ответ-Верующий 10% опрошенных</a:t>
            </a:r>
          </a:p>
          <a:p>
            <a:pPr lvl="0">
              <a:buNone/>
            </a:pPr>
            <a:r>
              <a:rPr lang="ru-RU" dirty="0" smtClean="0"/>
              <a:t>Самый популярный ответ-Атеист (убежденный неверующий).-50% опрошенных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На вопрос:  </a:t>
            </a:r>
            <a:r>
              <a:rPr lang="ru-RU" b="1" dirty="0" smtClean="0"/>
              <a:t>Ваше вероисповедание?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Православие.-10%опрошенных</a:t>
            </a:r>
          </a:p>
          <a:p>
            <a:pPr lvl="0">
              <a:buNone/>
            </a:pPr>
            <a:r>
              <a:rPr lang="ru-RU" dirty="0" smtClean="0"/>
              <a:t>Самый непопулярный ответ -нет-80% опрошенных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 вопрос: </a:t>
            </a:r>
            <a:r>
              <a:rPr lang="ru-RU" b="1" dirty="0" smtClean="0"/>
              <a:t>Почему Вы придерживаетесь  этого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Самый непопулярный ответ-Это мой самостоятельный выбор -10% опрошенных</a:t>
            </a:r>
          </a:p>
          <a:p>
            <a:pPr lvl="0">
              <a:buNone/>
            </a:pPr>
            <a:r>
              <a:rPr lang="ru-RU" dirty="0" smtClean="0"/>
              <a:t>Самый популярный ответ -Другое:-90% опрошенных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cs typeface="Andalus" pitchFamily="18" charset="-78"/>
              </a:rPr>
              <a:t>Каждая религия России – это бесценное сокровище человечества, часть мировой культуры.</a:t>
            </a:r>
          </a:p>
          <a:p>
            <a:r>
              <a:rPr lang="ru-RU" dirty="0" smtClean="0">
                <a:cs typeface="Andalus" pitchFamily="18" charset="-78"/>
              </a:rPr>
              <a:t>В современном обществе есть закон - во что верить, а во что нет, человек может решать сам.</a:t>
            </a:r>
          </a:p>
          <a:p>
            <a:r>
              <a:rPr lang="ru-RU" dirty="0" smtClean="0">
                <a:cs typeface="Andalus" pitchFamily="18" charset="-78"/>
              </a:rPr>
              <a:t>Это великое правило каждого человека: называется правило свободной совести.</a:t>
            </a:r>
          </a:p>
          <a:p>
            <a:r>
              <a:rPr lang="ru-RU" dirty="0" smtClean="0">
                <a:cs typeface="Andalus" pitchFamily="18" charset="-78"/>
              </a:rPr>
              <a:t>В России есть множество религий. </a:t>
            </a:r>
            <a:r>
              <a:rPr lang="ru-RU" dirty="0" smtClean="0"/>
              <a:t>Политика Российского государства направлена на урегулирование отношений между религиями. направлена на взаимодействие с гражданином и обществом, частью которого является церковь, для их бесконфликтного существования, чему нравственные ценности религий способствуют.</a:t>
            </a:r>
          </a:p>
          <a:p>
            <a:endParaRPr lang="ru-RU" dirty="0"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8329642" cy="58712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На вопрос: </a:t>
            </a:r>
            <a:r>
              <a:rPr lang="ru-RU" b="1" dirty="0" smtClean="0"/>
              <a:t>Кто Вам помог прийти к вере?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Самый популярный ответ -Другое-100%опрошенных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 вопрос:</a:t>
            </a:r>
            <a:r>
              <a:rPr lang="ru-RU" b="1" dirty="0" smtClean="0"/>
              <a:t>   Какое место должна занимать религия в государстве?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самый популярный ответ -Все религии должны быть равны перед законом, независимо от вероучения и истории.-30%опрошенных</a:t>
            </a:r>
          </a:p>
          <a:p>
            <a:pPr lvl="0">
              <a:buNone/>
            </a:pPr>
            <a:r>
              <a:rPr lang="ru-RU" dirty="0" smtClean="0"/>
              <a:t>    самый непопулярный ответ -Нужно ограничить деятельность  </a:t>
            </a:r>
            <a:r>
              <a:rPr lang="ru-RU" dirty="0" err="1" smtClean="0"/>
              <a:t>конфессии</a:t>
            </a:r>
            <a:r>
              <a:rPr lang="ru-RU" dirty="0" smtClean="0"/>
              <a:t> только религиозной сферой.-10%опрошенных</a:t>
            </a:r>
          </a:p>
          <a:p>
            <a:pPr>
              <a:buNone/>
            </a:pPr>
            <a:r>
              <a:rPr lang="ru-RU" dirty="0" smtClean="0"/>
              <a:t>На вопрос:</a:t>
            </a:r>
            <a:r>
              <a:rPr lang="ru-RU" b="1" dirty="0" smtClean="0"/>
              <a:t> Должно ли православие в нашей стране иметь приоритет на другими религиями?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Самый популярный  ответ- Да.-70% опрошенных</a:t>
            </a:r>
          </a:p>
          <a:p>
            <a:pPr lvl="0">
              <a:buNone/>
            </a:pPr>
            <a:r>
              <a:rPr lang="ru-RU" dirty="0" smtClean="0"/>
              <a:t>самый непопулярный ответ -Нет.-30% опрощенных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85860"/>
            <a:ext cx="8229600" cy="452628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hlinkClick r:id="rId2"/>
              </a:rPr>
              <a:t>https://www.oum.ru/literature/buddizm/buddizm-kratko-i-ponyatno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hlinkClick r:id="rId3"/>
              </a:rPr>
              <a:t>https://www.pravmir.ru/islam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hlinkClick r:id="rId4"/>
              </a:rPr>
              <a:t>https://www.o-vere.ru/religia-hristianstvo.html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мире очень много войн и конфликтов из-за того ,что люди верят в разных богов , исповедуют разные религии .</a:t>
            </a:r>
          </a:p>
          <a:p>
            <a:pPr>
              <a:buNone/>
            </a:pPr>
            <a:r>
              <a:rPr lang="ru-RU" dirty="0" smtClean="0"/>
              <a:t>На примере своей работы я хочу показать, что люди, живущие в одной стране, исповедующие разные религии, могут общаться без конфликтов, относится друг к другу с пониманием и уважением.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Познакомиться с религиями России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9286940" cy="5286388"/>
          </a:xfrm>
        </p:spPr>
        <p:txBody>
          <a:bodyPr/>
          <a:lstStyle/>
          <a:p>
            <a:r>
              <a:rPr lang="ru-RU" dirty="0" smtClean="0"/>
              <a:t>Я думаю, что в России есть одна религия- это православие.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1:выяснить, сколько религий исповедуют в России</a:t>
            </a:r>
          </a:p>
          <a:p>
            <a:r>
              <a:rPr lang="ru-RU" dirty="0" smtClean="0"/>
              <a:t>2: выяснить, какие это религии</a:t>
            </a:r>
          </a:p>
          <a:p>
            <a:r>
              <a:rPr lang="ru-RU" dirty="0" smtClean="0"/>
              <a:t>3: описать суть каждой религии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Религии России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500858" cy="5278014"/>
          </a:xfrm>
          <a:prstGeom prst="round2Same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Православие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Православие</a:t>
            </a:r>
            <a:r>
              <a:rPr lang="ru-RU" dirty="0"/>
              <a:t> — </a:t>
            </a:r>
            <a:r>
              <a:rPr lang="ru-RU" b="1" dirty="0"/>
              <a:t>одно из основных и древнейших направлений в христианстве</a:t>
            </a:r>
            <a:r>
              <a:rPr lang="ru-RU" dirty="0"/>
              <a:t>, сложившееся на протяжении первого тысячелетия в Византии, в эпоху семи Вселенских соборов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В </a:t>
            </a:r>
            <a:r>
              <a:rPr lang="ru-RU" b="1" dirty="0" err="1"/>
              <a:t>вероучительном</a:t>
            </a:r>
            <a:r>
              <a:rPr lang="ru-RU" b="1" dirty="0"/>
              <a:t> смысле</a:t>
            </a:r>
            <a:r>
              <a:rPr lang="ru-RU" dirty="0"/>
              <a:t> православие — это чистое, целостное и неискажённое христианское учение, явленное в церковных догматах. </a:t>
            </a:r>
            <a:r>
              <a:rPr lang="ru-RU" dirty="0" smtClean="0"/>
              <a:t>Источниками </a:t>
            </a:r>
            <a:r>
              <a:rPr lang="ru-RU" dirty="0"/>
              <a:t>вероучения в православии являются Священное Писание Ветхого и Нового Завета (Библия) и Священное Предание. </a:t>
            </a:r>
          </a:p>
          <a:p>
            <a:r>
              <a:rPr lang="ru-RU" b="1" dirty="0"/>
              <a:t>В церковном (</a:t>
            </a:r>
            <a:r>
              <a:rPr lang="ru-RU" b="1" dirty="0" err="1"/>
              <a:t>экклезиологическом</a:t>
            </a:r>
            <a:r>
              <a:rPr lang="ru-RU" b="1" dirty="0"/>
              <a:t>) смысле</a:t>
            </a:r>
            <a:r>
              <a:rPr lang="ru-RU" dirty="0"/>
              <a:t> православие — это сообщество автокефальных христианских поместных Церквей, имеющих между собой евхаристическое общение. </a:t>
            </a:r>
          </a:p>
          <a:p>
            <a:r>
              <a:rPr lang="ru-RU" b="1" dirty="0"/>
              <a:t>В мистическом смысле</a:t>
            </a:r>
            <a:r>
              <a:rPr lang="ru-RU" dirty="0"/>
              <a:t> православие — это христианская духовная практика (опыт) </a:t>
            </a:r>
            <a:r>
              <a:rPr lang="ru-RU" dirty="0" err="1"/>
              <a:t>Богопознания</a:t>
            </a:r>
            <a:r>
              <a:rPr lang="ru-RU" dirty="0"/>
              <a:t> через стяжание Божественной благодати Святого Духа, спасающей и преображающей человека.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Ислам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71612"/>
            <a:ext cx="9144000" cy="5500702"/>
          </a:xfrm>
        </p:spPr>
        <p:txBody>
          <a:bodyPr>
            <a:normAutofit fontScale="77500" lnSpcReduction="20000"/>
          </a:bodyPr>
          <a:lstStyle/>
          <a:p>
            <a:r>
              <a:rPr lang="vi-VN" b="1" dirty="0"/>
              <a:t>Исла́м</a:t>
            </a:r>
            <a:r>
              <a:rPr lang="vi-VN" dirty="0"/>
              <a:t> (в </a:t>
            </a:r>
            <a:r>
              <a:rPr lang="vi-VN" dirty="0" smtClean="0"/>
              <a:t>устаревшем</a:t>
            </a:r>
            <a:r>
              <a:rPr lang="ru-RU" dirty="0" smtClean="0"/>
              <a:t> </a:t>
            </a:r>
            <a:r>
              <a:rPr lang="vi-VN" dirty="0" smtClean="0"/>
              <a:t>варианте </a:t>
            </a:r>
            <a:r>
              <a:rPr lang="vi-VN" dirty="0"/>
              <a:t>— </a:t>
            </a:r>
            <a:r>
              <a:rPr lang="vi-VN" b="1" dirty="0" smtClean="0"/>
              <a:t>магомета́нство</a:t>
            </a:r>
            <a:r>
              <a:rPr lang="vi-VN" dirty="0" smtClean="0"/>
              <a:t> ара</a:t>
            </a:r>
            <a:r>
              <a:rPr lang="ru-RU" dirty="0" smtClean="0"/>
              <a:t>б </a:t>
            </a:r>
            <a:r>
              <a:rPr lang="vi-VN" dirty="0"/>
              <a:t> </a:t>
            </a:r>
            <a:r>
              <a:rPr lang="ar-AE" dirty="0"/>
              <a:t> — «</a:t>
            </a:r>
            <a:r>
              <a:rPr lang="vi-VN" dirty="0"/>
              <a:t>покорность», «предание себя [Единому] Богу») — самая молодая и вторая по численности </a:t>
            </a:r>
            <a:r>
              <a:rPr lang="vi-VN" dirty="0" smtClean="0"/>
              <a:t>приверженцев</a:t>
            </a:r>
            <a:r>
              <a:rPr lang="ru-RU" dirty="0" smtClean="0"/>
              <a:t> ,</a:t>
            </a:r>
            <a:r>
              <a:rPr lang="vi-VN" dirty="0" smtClean="0"/>
              <a:t> </a:t>
            </a:r>
            <a:r>
              <a:rPr lang="vi-VN" dirty="0"/>
              <a:t>после христианства, мировая, а также </a:t>
            </a:r>
            <a:r>
              <a:rPr lang="vi-VN" dirty="0" smtClean="0"/>
              <a:t>монотеистическая</a:t>
            </a:r>
            <a:r>
              <a:rPr lang="ru-RU" dirty="0" smtClean="0"/>
              <a:t> </a:t>
            </a:r>
            <a:r>
              <a:rPr lang="vi-VN" dirty="0" smtClean="0"/>
              <a:t>авраамическая</a:t>
            </a:r>
            <a:r>
              <a:rPr lang="ru-RU" dirty="0" smtClean="0"/>
              <a:t> </a:t>
            </a:r>
            <a:r>
              <a:rPr lang="vi-VN" dirty="0" smtClean="0"/>
              <a:t>религия</a:t>
            </a:r>
            <a:r>
              <a:rPr lang="ru-RU" baseline="30000" dirty="0" smtClean="0"/>
              <a:t> </a:t>
            </a:r>
            <a:r>
              <a:rPr lang="vi-VN" dirty="0" smtClean="0"/>
              <a:t>. </a:t>
            </a:r>
            <a:r>
              <a:rPr lang="vi-VN" dirty="0"/>
              <a:t>Число приверженцев — около 2 млрд человек (2022 год</a:t>
            </a:r>
            <a:r>
              <a:rPr lang="vi-VN" dirty="0" smtClean="0"/>
              <a:t>). </a:t>
            </a:r>
            <a:r>
              <a:rPr lang="vi-VN" dirty="0"/>
              <a:t>Приверженцев ислама называют </a:t>
            </a:r>
            <a:r>
              <a:rPr lang="vi-VN" dirty="0" smtClean="0"/>
              <a:t>мусульманам.</a:t>
            </a:r>
            <a:endParaRPr lang="vi-VN" dirty="0"/>
          </a:p>
          <a:p>
            <a:r>
              <a:rPr lang="vi-VN" dirty="0"/>
              <a:t>Ислам возник в </a:t>
            </a:r>
            <a:r>
              <a:rPr lang="en-US" dirty="0"/>
              <a:t>VII </a:t>
            </a:r>
            <a:r>
              <a:rPr lang="vi-VN" dirty="0"/>
              <a:t>веке. Его основатель — </a:t>
            </a:r>
            <a:r>
              <a:rPr lang="vi-VN" dirty="0" smtClean="0"/>
              <a:t>пророк</a:t>
            </a:r>
            <a:r>
              <a:rPr lang="ru-RU" dirty="0" smtClean="0"/>
              <a:t> </a:t>
            </a:r>
            <a:r>
              <a:rPr lang="vi-VN" dirty="0" smtClean="0"/>
              <a:t>Мухаммед(570—632</a:t>
            </a:r>
            <a:r>
              <a:rPr lang="vi-VN" dirty="0"/>
              <a:t>). </a:t>
            </a:r>
            <a:r>
              <a:rPr lang="ru-RU" dirty="0" smtClean="0"/>
              <a:t>священная</a:t>
            </a:r>
            <a:r>
              <a:rPr lang="vi-VN" dirty="0" smtClean="0"/>
              <a:t> книга</a:t>
            </a:r>
            <a:r>
              <a:rPr lang="ru-RU" dirty="0" smtClean="0"/>
              <a:t> </a:t>
            </a:r>
            <a:r>
              <a:rPr lang="vi-VN" dirty="0" smtClean="0"/>
              <a:t>—</a:t>
            </a:r>
            <a:r>
              <a:rPr lang="vi-VN" dirty="0"/>
              <a:t> </a:t>
            </a:r>
            <a:r>
              <a:rPr lang="vi-VN" dirty="0" smtClean="0"/>
              <a:t>Коран</a:t>
            </a:r>
            <a:r>
              <a:rPr lang="ru-RU" baseline="30000" dirty="0"/>
              <a:t> </a:t>
            </a:r>
            <a:r>
              <a:rPr lang="vi-VN" dirty="0" smtClean="0"/>
              <a:t>; </a:t>
            </a:r>
            <a:r>
              <a:rPr lang="vi-VN" dirty="0"/>
              <a:t>второй важнейший источник исламского вероучения и права — сунна, представляющая совокупность преданий (</a:t>
            </a:r>
            <a:r>
              <a:rPr lang="vi-VN" i="1" dirty="0"/>
              <a:t>хадис</a:t>
            </a:r>
            <a:r>
              <a:rPr lang="vi-VN" dirty="0"/>
              <a:t>) об изречениях и деяниях пророка Мухаммеда. Пять столпов ислама — шахада (исповедание веры), молитва, пост, закят (обязательная милостыня в пользу бедных) и </a:t>
            </a:r>
            <a:r>
              <a:rPr lang="vi-VN" dirty="0" smtClean="0"/>
              <a:t>паломничество.</a:t>
            </a:r>
            <a:endParaRPr lang="vi-VN" dirty="0"/>
          </a:p>
          <a:p>
            <a:r>
              <a:rPr lang="vi-VN" dirty="0"/>
              <a:t>В 28 странах мира ислам является </a:t>
            </a:r>
            <a:r>
              <a:rPr lang="vi-VN" dirty="0" smtClean="0"/>
              <a:t>государственной</a:t>
            </a:r>
            <a:r>
              <a:rPr lang="ru-RU" dirty="0" smtClean="0"/>
              <a:t> </a:t>
            </a:r>
            <a:r>
              <a:rPr lang="vi-VN" dirty="0" smtClean="0"/>
              <a:t>или </a:t>
            </a:r>
            <a:r>
              <a:rPr lang="vi-VN" dirty="0"/>
              <a:t>официальной религией.</a:t>
            </a:r>
          </a:p>
          <a:p>
            <a:r>
              <a:rPr lang="vi-VN" dirty="0"/>
              <a:t>Большинство мусульман (85—90 %) составляют </a:t>
            </a:r>
            <a:r>
              <a:rPr lang="vi-VN" dirty="0" smtClean="0"/>
              <a:t>сунниты, </a:t>
            </a:r>
            <a:r>
              <a:rPr lang="vi-VN" dirty="0"/>
              <a:t>остальные — шииты, </a:t>
            </a:r>
            <a:r>
              <a:rPr lang="vi-VN" dirty="0" smtClean="0"/>
              <a:t>ибадиты. </a:t>
            </a:r>
            <a:r>
              <a:rPr lang="vi-VN" dirty="0"/>
              <a:t>Направления делятся также на мазхабы.</a:t>
            </a:r>
          </a:p>
          <a:p>
            <a:r>
              <a:rPr lang="vi-VN" dirty="0"/>
              <a:t>Язык богослужения — </a:t>
            </a:r>
            <a:r>
              <a:rPr lang="vi-VN" dirty="0" smtClean="0"/>
              <a:t>арабский.</a:t>
            </a:r>
            <a:endParaRPr lang="vi-VN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Католицизм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8858280" cy="478634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/>
              <a:t>Катехи́зис</a:t>
            </a:r>
            <a:r>
              <a:rPr lang="ru-RU" b="1" dirty="0"/>
              <a:t> </a:t>
            </a:r>
            <a:r>
              <a:rPr lang="ru-RU" b="1" dirty="0" err="1"/>
              <a:t>католи́ческой</a:t>
            </a:r>
            <a:r>
              <a:rPr lang="ru-RU" b="1" dirty="0"/>
              <a:t> </a:t>
            </a:r>
            <a:r>
              <a:rPr lang="ru-RU" b="1" dirty="0" err="1"/>
              <a:t>це́ркви</a:t>
            </a:r>
            <a:r>
              <a:rPr lang="ru-RU" dirty="0"/>
              <a:t>»  — официальное толкование вероучения и принципов морали Католической церкви. Текущая версия катехизиса была создана по решению чрезвычайного Синода епископов, состоявшегося в 1985 году и утверждён папой Иоанном Павлом II 25 июня 1992 года папским посланием </a:t>
            </a:r>
            <a:r>
              <a:rPr lang="ru-RU" dirty="0" smtClean="0"/>
              <a:t>. </a:t>
            </a:r>
            <a:r>
              <a:rPr lang="ru-RU" dirty="0"/>
              <a:t>Обнародована 11 октября того же года апостольской </a:t>
            </a:r>
            <a:r>
              <a:rPr lang="ru-RU" dirty="0" smtClean="0"/>
              <a:t>конституцией</a:t>
            </a:r>
            <a:endParaRPr lang="ru-RU" dirty="0"/>
          </a:p>
          <a:p>
            <a:r>
              <a:rPr lang="ru-RU" dirty="0"/>
              <a:t>Катехизис содержит толкования наиболее важных принципов веры, морали и поклонения, которым привержены верующие Католической церкви. Он включает 2865 статей, связанных перекрёстными ссылками. В структуре катехизис строится на четырёх «столпах»: на исповедании веры, полученной при крещении (Символ веры), таинствах веры, жизни в вере (Заповеди), молитве верующего (Отче наш).</a:t>
            </a:r>
          </a:p>
          <a:p>
            <a:r>
              <a:rPr lang="ru-RU" dirty="0"/>
              <a:t>Оригинальный текст катехизиса написан на латыни. Он был подготовлен специальной </a:t>
            </a:r>
            <a:r>
              <a:rPr lang="ru-RU" dirty="0" err="1"/>
              <a:t>Катехетической</a:t>
            </a:r>
            <a:r>
              <a:rPr lang="ru-RU" dirty="0"/>
              <a:t> комиссией при </a:t>
            </a:r>
            <a:r>
              <a:rPr lang="ru-RU" dirty="0" smtClean="0"/>
              <a:t>Конгрегации </a:t>
            </a:r>
            <a:r>
              <a:rPr lang="ru-RU" dirty="0"/>
              <a:t>доктрины </a:t>
            </a:r>
            <a:r>
              <a:rPr lang="ru-RU" dirty="0" smtClean="0"/>
              <a:t>веры и </a:t>
            </a:r>
            <a:r>
              <a:rPr lang="ru-RU" dirty="0"/>
              <a:t>окончательно утверждён римским папой.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126</TotalTime>
  <Words>503</Words>
  <Application>Microsoft Office PowerPoint</Application>
  <PresentationFormat>Экран (4:3)</PresentationFormat>
  <Paragraphs>99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Слайд 1</vt:lpstr>
      <vt:lpstr>Актуальность</vt:lpstr>
      <vt:lpstr>цель</vt:lpstr>
      <vt:lpstr>гипотеза</vt:lpstr>
      <vt:lpstr>Задачи</vt:lpstr>
      <vt:lpstr>Религии России</vt:lpstr>
      <vt:lpstr>Православие</vt:lpstr>
      <vt:lpstr>Ислам</vt:lpstr>
      <vt:lpstr>Католицизм</vt:lpstr>
      <vt:lpstr>Протестанцизм</vt:lpstr>
      <vt:lpstr>Буддизм</vt:lpstr>
      <vt:lpstr>Межрелигиозные отношения</vt:lpstr>
      <vt:lpstr>Анкета</vt:lpstr>
      <vt:lpstr>Результаты анкетирования</vt:lpstr>
      <vt:lpstr>Вывод</vt:lpstr>
      <vt:lpstr>Слайд 16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Религии россии</dc:title>
  <dc:creator>Учееник 8</dc:creator>
  <cp:lastModifiedBy>Учееник 8</cp:lastModifiedBy>
  <cp:revision>16</cp:revision>
  <dcterms:created xsi:type="dcterms:W3CDTF">2024-12-02T02:10:17Z</dcterms:created>
  <dcterms:modified xsi:type="dcterms:W3CDTF">2025-03-17T02:43:35Z</dcterms:modified>
</cp:coreProperties>
</file>