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9" r:id="rId2"/>
    <p:sldId id="256" r:id="rId3"/>
    <p:sldId id="267" r:id="rId4"/>
    <p:sldId id="258" r:id="rId5"/>
    <p:sldId id="268" r:id="rId6"/>
    <p:sldId id="262" r:id="rId7"/>
    <p:sldId id="259" r:id="rId8"/>
    <p:sldId id="260" r:id="rId9"/>
    <p:sldId id="261" r:id="rId10"/>
    <p:sldId id="263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712C8-9E90-4AC6-BED0-A5D8586958A1}" type="datetimeFigureOut">
              <a:rPr lang="ru-RU" smtClean="0"/>
              <a:pPr/>
              <a:t>03.03.2025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C00BF1-7B2E-4AF4-A809-109D468325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712C8-9E90-4AC6-BED0-A5D8586958A1}" type="datetimeFigureOut">
              <a:rPr lang="ru-RU" smtClean="0"/>
              <a:pPr/>
              <a:t>03.03.2025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0BF1-7B2E-4AF4-A809-109D46832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712C8-9E90-4AC6-BED0-A5D8586958A1}" type="datetimeFigureOut">
              <a:rPr lang="ru-RU" smtClean="0"/>
              <a:pPr/>
              <a:t>03.03.2025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0BF1-7B2E-4AF4-A809-109D46832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E712C8-9E90-4AC6-BED0-A5D8586958A1}" type="datetimeFigureOut">
              <a:rPr lang="ru-RU" smtClean="0"/>
              <a:pPr/>
              <a:t>03.03.2025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8C00BF1-7B2E-4AF4-A809-109D468325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712C8-9E90-4AC6-BED0-A5D8586958A1}" type="datetimeFigureOut">
              <a:rPr lang="ru-RU" smtClean="0"/>
              <a:pPr/>
              <a:t>03.03.2025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0BF1-7B2E-4AF4-A809-109D468325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712C8-9E90-4AC6-BED0-A5D8586958A1}" type="datetimeFigureOut">
              <a:rPr lang="ru-RU" smtClean="0"/>
              <a:pPr/>
              <a:t>03.03.2025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0BF1-7B2E-4AF4-A809-109D468325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0BF1-7B2E-4AF4-A809-109D468325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712C8-9E90-4AC6-BED0-A5D8586958A1}" type="datetimeFigureOut">
              <a:rPr lang="ru-RU" smtClean="0"/>
              <a:pPr/>
              <a:t>03.03.2025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712C8-9E90-4AC6-BED0-A5D8586958A1}" type="datetimeFigureOut">
              <a:rPr lang="ru-RU" smtClean="0"/>
              <a:pPr/>
              <a:t>03.03.2025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0BF1-7B2E-4AF4-A809-109D468325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712C8-9E90-4AC6-BED0-A5D8586958A1}" type="datetimeFigureOut">
              <a:rPr lang="ru-RU" smtClean="0"/>
              <a:pPr/>
              <a:t>03.03.2025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0BF1-7B2E-4AF4-A809-109D468325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E712C8-9E90-4AC6-BED0-A5D8586958A1}" type="datetimeFigureOut">
              <a:rPr lang="ru-RU" smtClean="0"/>
              <a:pPr/>
              <a:t>03.03.2025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C00BF1-7B2E-4AF4-A809-109D468325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712C8-9E90-4AC6-BED0-A5D8586958A1}" type="datetimeFigureOut">
              <a:rPr lang="ru-RU" smtClean="0"/>
              <a:pPr/>
              <a:t>03.03.2025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C00BF1-7B2E-4AF4-A809-109D468325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CE712C8-9E90-4AC6-BED0-A5D8586958A1}" type="datetimeFigureOut">
              <a:rPr lang="ru-RU" smtClean="0"/>
              <a:pPr/>
              <a:t>03.03.2025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8C00BF1-7B2E-4AF4-A809-109D468325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foxford.ru/wiki/obschestvoznanie/religiya?srsltid=AfmBOorQnHRGNAnp5yhrNqOr_p7MvBKw-Ejz_Mfwvpmi56TIyTKKVJT7&amp;utm_referrer=https://www.google.com/" TargetMode="External"/><Relationship Id="rId2" Type="http://schemas.openxmlformats.org/officeDocument/2006/relationships/hyperlink" Target="https://ru.wikipedia.org/wiki/%D0%A0%D0%B5%D0%BB%D0%B8%D0%B3%D0%B8%D1%8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znanierussia.ru/articles/%D0%A0%D0%B5%D0%BB%D0%B8%D0%B3%D0%B8%D1%8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3200" dirty="0" smtClean="0"/>
              <a:t> </a:t>
            </a:r>
          </a:p>
          <a:p>
            <a:pPr>
              <a:buNone/>
            </a:pPr>
            <a:r>
              <a:rPr lang="ru-RU" sz="3200" dirty="0" smtClean="0"/>
              <a:t> </a:t>
            </a:r>
          </a:p>
          <a:p>
            <a:pPr>
              <a:buNone/>
            </a:pPr>
            <a:r>
              <a:rPr lang="ru-RU" sz="3200" dirty="0" smtClean="0"/>
              <a:t> </a:t>
            </a:r>
          </a:p>
          <a:p>
            <a:pPr algn="r">
              <a:buNone/>
            </a:pPr>
            <a:endParaRPr lang="ru-RU" sz="3200" dirty="0" smtClean="0"/>
          </a:p>
          <a:p>
            <a:pPr algn="r">
              <a:buNone/>
            </a:pPr>
            <a:endParaRPr lang="ru-RU" sz="3200" dirty="0" smtClean="0"/>
          </a:p>
          <a:p>
            <a:pPr algn="r">
              <a:buNone/>
            </a:pPr>
            <a:endParaRPr lang="ru-RU" sz="3200" dirty="0" smtClean="0"/>
          </a:p>
          <a:p>
            <a:pPr algn="r">
              <a:buNone/>
            </a:pPr>
            <a:endParaRPr lang="ru-RU" sz="3200" dirty="0" smtClean="0"/>
          </a:p>
          <a:p>
            <a:pPr algn="r">
              <a:buNone/>
            </a:pPr>
            <a:r>
              <a:rPr lang="ru-RU" sz="3200" dirty="0" smtClean="0"/>
              <a:t>Выполнила: Захарова Анастасия,</a:t>
            </a:r>
          </a:p>
          <a:p>
            <a:pPr algn="r">
              <a:buNone/>
            </a:pPr>
            <a:r>
              <a:rPr lang="ru-RU" sz="3200" dirty="0" smtClean="0"/>
              <a:t> МБОУ СОШ «Поселок Тумнин»</a:t>
            </a:r>
          </a:p>
          <a:p>
            <a:pPr algn="r">
              <a:buNone/>
            </a:pPr>
            <a:r>
              <a:rPr lang="ru-RU" sz="3200" dirty="0" smtClean="0"/>
              <a:t>Руководитель: Квятковская А.Ю.</a:t>
            </a:r>
          </a:p>
          <a:p>
            <a:pPr algn="r">
              <a:buNone/>
            </a:pPr>
            <a:r>
              <a:rPr lang="ru-RU" sz="3200" dirty="0" smtClean="0"/>
              <a:t>МБОУ СОШ п. Тумнин</a:t>
            </a:r>
          </a:p>
          <a:p>
            <a:pPr algn="r">
              <a:buNone/>
            </a:pPr>
            <a:r>
              <a:rPr lang="ru-RU" sz="3200" dirty="0" smtClean="0"/>
              <a:t> </a:t>
            </a:r>
          </a:p>
          <a:p>
            <a:pPr>
              <a:buNone/>
            </a:pPr>
            <a:r>
              <a:rPr lang="ru-RU" sz="3200" dirty="0" smtClean="0"/>
              <a:t> </a:t>
            </a:r>
          </a:p>
          <a:p>
            <a:pPr>
              <a:buNone/>
            </a:pPr>
            <a:r>
              <a:rPr lang="ru-RU" sz="3200" dirty="0" smtClean="0"/>
              <a:t> </a:t>
            </a:r>
          </a:p>
          <a:p>
            <a:pPr>
              <a:buNone/>
            </a:pPr>
            <a:r>
              <a:rPr lang="ru-RU" sz="3200" dirty="0" smtClean="0"/>
              <a:t> </a:t>
            </a:r>
          </a:p>
          <a:p>
            <a:pPr>
              <a:buNone/>
            </a:pPr>
            <a:r>
              <a:rPr lang="ru-RU" sz="3200" dirty="0" smtClean="0"/>
              <a:t> </a:t>
            </a:r>
          </a:p>
          <a:p>
            <a:pPr algn="ctr">
              <a:buNone/>
            </a:pPr>
            <a:r>
              <a:rPr lang="ru-RU" sz="3200" dirty="0" smtClean="0"/>
              <a:t>Поселок Тумнин</a:t>
            </a:r>
          </a:p>
          <a:p>
            <a:pPr algn="ctr">
              <a:buNone/>
            </a:pPr>
            <a:r>
              <a:rPr lang="ru-RU" sz="3200" dirty="0" smtClean="0"/>
              <a:t>2025 год</a:t>
            </a:r>
          </a:p>
          <a:p>
            <a:pPr algn="ctr">
              <a:buNone/>
            </a:pP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164305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r>
              <a:rPr lang="ru-RU" sz="4400" dirty="0" smtClean="0"/>
              <a:t>Исследовательский проект</a:t>
            </a:r>
            <a:br>
              <a:rPr lang="ru-RU" sz="4400" dirty="0" smtClean="0"/>
            </a:br>
            <a:r>
              <a:rPr lang="ru-RU" sz="4400" dirty="0" smtClean="0"/>
              <a:t>      Тема: религии России.</a:t>
            </a:r>
            <a:br>
              <a:rPr lang="ru-RU" sz="4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785794"/>
            <a:ext cx="8229600" cy="4572000"/>
          </a:xfrm>
        </p:spPr>
        <p:txBody>
          <a:bodyPr/>
          <a:lstStyle/>
          <a:p>
            <a:r>
              <a:rPr lang="ru-RU" dirty="0" smtClean="0"/>
              <a:t>Протестантизм — одна из крупнейших христианских </a:t>
            </a:r>
            <a:r>
              <a:rPr lang="ru-RU" dirty="0" err="1" smtClean="0"/>
              <a:t>конфессий</a:t>
            </a:r>
            <a:r>
              <a:rPr lang="ru-RU" dirty="0" smtClean="0"/>
              <a:t>. Главным принципом протестантизма является личная вера, которая спасает человека. Протестантизм отвергает церковную иерархию и считает, что каждый человек может общаться с Богом напрямую.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219200"/>
          </a:xfrm>
        </p:spPr>
        <p:txBody>
          <a:bodyPr/>
          <a:lstStyle/>
          <a:p>
            <a:r>
              <a:rPr lang="ru-RU" dirty="0" smtClean="0"/>
              <a:t>           Протестантизм</a:t>
            </a:r>
            <a:endParaRPr lang="ru-RU" dirty="0"/>
          </a:p>
        </p:txBody>
      </p:sp>
      <p:pic>
        <p:nvPicPr>
          <p:cNvPr id="4" name="Рисунок 3" descr="призерватив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3357562"/>
            <a:ext cx="5000660" cy="3090001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142984"/>
            <a:ext cx="8072494" cy="5429288"/>
          </a:xfrm>
        </p:spPr>
        <p:txBody>
          <a:bodyPr>
            <a:normAutofit fontScale="62500" lnSpcReduction="20000"/>
          </a:bodyPr>
          <a:lstStyle/>
          <a:p>
            <a:r>
              <a:rPr lang="ru-RU" sz="2900" dirty="0" smtClean="0"/>
              <a:t>Проведенный анализ литературы, публикаций и исследований, а также и личный опыт позволяют сделать вывод о том, что у молодых россиян пока еще не сформировано религиозное сознание, ибо нет четкого представления о сущности религии. В сознании молодежи переплетены между собой такие религиозные объекты как Бог, мистические силы и сверхъестественные силы, что противоречит исконному пониманию религии как веры в Бога или Богов. Однако вместе с тем, большинство авторов и исследователей говорят о возрастающей роли религии в жизни современного общества и молодежи, как самой активной его части.</a:t>
            </a:r>
          </a:p>
          <a:p>
            <a:r>
              <a:rPr lang="ru-RU" sz="2900" dirty="0" smtClean="0"/>
              <a:t>Тем не менее следует все же отметить, что невзирая на некоторое отсутствие четких религиозных представлений у сегодняшних молодых и немолодых россиян и неоднозначности во взглядах на проявления религии в современном обществе, у большинства граждан сформировалось однозначное мнение о важности и необходимости религии в современной России. Подобное мнение обусловлено тем, что вера способна сплачивать общество, понижая степень жестокости и равнодушия в каждом человеке. Однако многие также считают, как отмечают респонденты, что при этом вера не должна внушаться и навязываться, потому что в свободном выборе вероисповедания, скорее всего, лежит определенный залог искренности соблюдения религиозных норм.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/>
          <a:lstStyle/>
          <a:p>
            <a:r>
              <a:rPr lang="ru-RU" dirty="0" smtClean="0"/>
              <a:t>                   Заключение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https://ru.wikipedia.org/wiki/%D0%A0%D0%B5%D0%BB%D0%B8%D0%B3%D0%B8%D1%8F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https://foxford.ru/wiki/obschestvoznanie/religiya?srsltid=AfmBOorQnHRGNAnp5yhrNqOr_p7MvBKw-Ejz_Mfwvpmi56TIyTKKVJT7&amp;utm_referrer=https%3A%2F%2Fwww.google.com%2F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https://znanierussia.ru/articles/%D0%A0%D0%B5%D0%BB%D0%B8%D0%B3%D0%B8%D1%8F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Источники Информации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7772400" cy="1470025"/>
          </a:xfrm>
        </p:spPr>
        <p:txBody>
          <a:bodyPr/>
          <a:lstStyle/>
          <a:p>
            <a:r>
              <a:rPr lang="ru-RU" dirty="0" smtClean="0"/>
              <a:t>Религии России</a:t>
            </a:r>
            <a:endParaRPr lang="ru-RU" dirty="0"/>
          </a:p>
        </p:txBody>
      </p:sp>
      <p:pic>
        <p:nvPicPr>
          <p:cNvPr id="4" name="Рисунок 3" descr="92336_9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714488"/>
            <a:ext cx="6357982" cy="4261920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Россия большая много национальная страна Конституция России гарантирует свободу вероисповеданий. Я хочу показать в своей работе какие разные веры исповедуют в нашей стране и что эти народы живут в мире и согласии -чему учит каждая вера.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Актуальность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229600" cy="4572000"/>
          </a:xfrm>
        </p:spPr>
        <p:txBody>
          <a:bodyPr/>
          <a:lstStyle/>
          <a:p>
            <a:r>
              <a:rPr lang="ru-RU" dirty="0" smtClean="0"/>
              <a:t>Познакомиться с религиями России</a:t>
            </a:r>
          </a:p>
          <a:p>
            <a:pPr>
              <a:buNone/>
            </a:pPr>
            <a:r>
              <a:rPr lang="ru-RU" b="1" dirty="0" smtClean="0"/>
              <a:t>Задачи</a:t>
            </a:r>
          </a:p>
          <a:p>
            <a:pPr lvl="0"/>
            <a:r>
              <a:rPr lang="ru-RU" dirty="0" smtClean="0"/>
              <a:t>Выяснить, сколько религий исповедуют  в России.</a:t>
            </a:r>
          </a:p>
          <a:p>
            <a:pPr lvl="0"/>
            <a:r>
              <a:rPr lang="ru-RU" dirty="0" smtClean="0"/>
              <a:t>Выяснить какие это религии</a:t>
            </a:r>
          </a:p>
          <a:p>
            <a:pPr lvl="0"/>
            <a:r>
              <a:rPr lang="ru-RU" dirty="0" smtClean="0"/>
              <a:t>Описать  суть каждой религии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001056" cy="10715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         </a:t>
            </a:r>
            <a:r>
              <a:rPr lang="ru-RU" sz="7200" dirty="0" smtClean="0"/>
              <a:t>Цель </a:t>
            </a:r>
            <a:r>
              <a:rPr lang="ru-RU" dirty="0" smtClean="0"/>
              <a:t>            </a:t>
            </a:r>
            <a:endParaRPr lang="ru-RU" dirty="0"/>
          </a:p>
        </p:txBody>
      </p:sp>
      <p:pic>
        <p:nvPicPr>
          <p:cNvPr id="4" name="Рисунок 3" descr="лесной еж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3929066"/>
            <a:ext cx="3643338" cy="2293953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Продукт: </a:t>
            </a:r>
            <a:r>
              <a:rPr lang="ru-RU" dirty="0" smtClean="0"/>
              <a:t>Презентация. Данный материал может быть использован на уроках, на занятиях  внеурочной деятельностью, факультативах где учащиеся глубоко занимаются изучением Отечественной истории</a:t>
            </a:r>
            <a:r>
              <a:rPr lang="ru-RU" dirty="0" smtClean="0">
                <a:sym typeface="Wingdings" pitchFamily="2" charset="2"/>
              </a:rPr>
              <a:t>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Продукт</a:t>
            </a:r>
            <a:endParaRPr lang="ru-RU" dirty="0"/>
          </a:p>
        </p:txBody>
      </p:sp>
      <p:pic>
        <p:nvPicPr>
          <p:cNvPr id="4" name="Рисунок 3" descr="сумоч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3643314"/>
            <a:ext cx="5500726" cy="2920128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Гипотеза: мы предположим, что в России исповедуется несколько религий, но признана официальной только одна- православие.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</a:t>
            </a:r>
            <a:r>
              <a:rPr lang="ru-RU" sz="6600" dirty="0" smtClean="0"/>
              <a:t>Гипотеза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229600" cy="257176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Православие – христианская вера, сохраняющая неповреждённой истину учения Иисуса Христа, так, как она запечатлена в Священном Писании и Священном Предании. Таким образом, православное вероучение восходит к апостольским временам. Основное содержание Православия - вера в Бога-Троицу - в Отца, Сына, и Святого Духа.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85776"/>
            <a:ext cx="8229600" cy="1143000"/>
          </a:xfrm>
        </p:spPr>
        <p:txBody>
          <a:bodyPr/>
          <a:lstStyle/>
          <a:p>
            <a:r>
              <a:rPr lang="ru-RU" dirty="0" smtClean="0"/>
              <a:t>             Православие</a:t>
            </a:r>
            <a:endParaRPr lang="ru-RU" dirty="0"/>
          </a:p>
        </p:txBody>
      </p:sp>
      <p:pic>
        <p:nvPicPr>
          <p:cNvPr id="4" name="Рисунок 3" descr="православи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3071810"/>
            <a:ext cx="6357950" cy="3643314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8715404" cy="1643074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cs typeface="Arabic Typesetting" pitchFamily="66" charset="-78"/>
              </a:rPr>
              <a:t>Основу исламского учения составляет абсолютный монотеизм (абсолютное единство Бога). Как учит Ислам, есть только Один Творец, только Он дает пропитание всем и всему во Вселенной, кроме Него нет божества, и только Он достоин </a:t>
            </a:r>
            <a:r>
              <a:rPr lang="ru-RU" dirty="0" smtClean="0">
                <a:cs typeface="Arabic Typesetting" pitchFamily="66" charset="-78"/>
              </a:rPr>
              <a:t>поклонения.</a:t>
            </a:r>
            <a:endParaRPr lang="ru-RU" dirty="0">
              <a:cs typeface="Arabic Typesetting" pitchFamily="66" charset="-7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-357214"/>
            <a:ext cx="8229600" cy="1143000"/>
          </a:xfrm>
        </p:spPr>
        <p:txBody>
          <a:bodyPr/>
          <a:lstStyle/>
          <a:p>
            <a:r>
              <a:rPr lang="ru-RU" dirty="0" smtClean="0"/>
              <a:t>                   Ислам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071678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исламе множество з</a:t>
            </a:r>
            <a:r>
              <a:rPr lang="ru-RU" sz="2400" dirty="0" smtClean="0"/>
              <a:t>апретов</a:t>
            </a:r>
            <a:r>
              <a:rPr lang="ru-RU" sz="2400" dirty="0"/>
              <a:t>: нельзя употреблять в пищу свинину, пить алкоголь, играть в азартные игры, изображать Аллаха </a:t>
            </a:r>
          </a:p>
        </p:txBody>
      </p:sp>
      <p:pic>
        <p:nvPicPr>
          <p:cNvPr id="5" name="Рисунок 4" descr="исла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357562"/>
            <a:ext cx="8286808" cy="3500438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785794"/>
            <a:ext cx="8229600" cy="276225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Буддисты верят, что достичь просветления можно только благодаря бесконечной энергии Вселенной. Таким образом, буддийский мир не признает бога-творца, всезнающего и всемогущего. Каждый человек – это и есть часть божества. У буддистов нет одного постоянного Бога, каждый просветлённый может достигнуть звания «Будда».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-357214"/>
            <a:ext cx="8229600" cy="1219200"/>
          </a:xfrm>
        </p:spPr>
        <p:txBody>
          <a:bodyPr/>
          <a:lstStyle/>
          <a:p>
            <a:r>
              <a:rPr lang="ru-RU" dirty="0" smtClean="0"/>
              <a:t>                  Буддизм</a:t>
            </a:r>
            <a:endParaRPr lang="ru-RU" dirty="0"/>
          </a:p>
        </p:txBody>
      </p:sp>
      <p:pic>
        <p:nvPicPr>
          <p:cNvPr id="4" name="Рисунок 3" descr="Будиз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3571876"/>
            <a:ext cx="6286544" cy="3000372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144</TotalTime>
  <Words>462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 Исследовательский проект       Тема: религии России.   </vt:lpstr>
      <vt:lpstr>Религии России</vt:lpstr>
      <vt:lpstr>             Актуальность </vt:lpstr>
      <vt:lpstr>                 Цель             </vt:lpstr>
      <vt:lpstr>                   Продукт</vt:lpstr>
      <vt:lpstr>                  Гипотеза</vt:lpstr>
      <vt:lpstr>             Православие</vt:lpstr>
      <vt:lpstr>                   Ислам</vt:lpstr>
      <vt:lpstr>                  Буддизм</vt:lpstr>
      <vt:lpstr>           Протестантизм</vt:lpstr>
      <vt:lpstr>                   Заключение</vt:lpstr>
      <vt:lpstr>       Источники Информации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Религии России</dc:title>
  <dc:creator>Ученик5</dc:creator>
  <cp:lastModifiedBy>Ученик5</cp:lastModifiedBy>
  <cp:revision>18</cp:revision>
  <dcterms:created xsi:type="dcterms:W3CDTF">2024-12-02T02:10:02Z</dcterms:created>
  <dcterms:modified xsi:type="dcterms:W3CDTF">2025-03-03T00:05:56Z</dcterms:modified>
</cp:coreProperties>
</file>