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80" autoAdjust="0"/>
    <p:restoredTop sz="98841" autoAdjust="0"/>
  </p:normalViewPr>
  <p:slideViewPr>
    <p:cSldViewPr>
      <p:cViewPr varScale="1">
        <p:scale>
          <a:sx n="90" d="100"/>
          <a:sy n="90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2545-8A08-4C98-AEBB-46FE0DD74432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EC83-E7B6-4D85-B072-09DCC3E74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nukadeti.ru/personazhy/mikula-selyaninov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ukadeti.ru/personazhy/nikita-kozhemya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nukadeti.ru/personazhy/volga-svyatoslav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nukadeti.ru/personazhy/stavr-godinovich-bylinnyj-personaz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personazhy/russkie-bogatyri" TargetMode="External"/><Relationship Id="rId2" Type="http://schemas.openxmlformats.org/officeDocument/2006/relationships/hyperlink" Target="https://lingvostranovedcheskiy.academic.ru/50/%D0%91%D0%9E%D0%93%D0%90%D0%A2%D0%AB%D0%A0%D0%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ru.ruwiki.ru/wiki/%D0%91%D0%BE%D0%B3%D0%B0%D1%82%D1%8B%D1%80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personazhy/ilya-muromec" TargetMode="External"/><Relationship Id="rId2" Type="http://schemas.openxmlformats.org/officeDocument/2006/relationships/hyperlink" Target="https://nukadeti.ru/personazhy/svyatog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>Русские богатыри –герои земли русской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929198"/>
            <a:ext cx="242886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Выполнил: Руденко Ярослав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1016"/>
            <a:ext cx="9001156" cy="6646984"/>
          </a:xfrm>
          <a:prstGeom prst="rect">
            <a:avLst/>
          </a:prstGeom>
          <a:noFill/>
        </p:spPr>
      </p:pic>
      <p:pic>
        <p:nvPicPr>
          <p:cNvPr id="7171" name="Picture 3" descr="C:\Users\Ученик5\Desktop\руденко\богатыри-сил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47434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Микула </a:t>
            </a:r>
            <a:r>
              <a:rPr lang="ru-RU" b="1" dirty="0" err="1" smtClean="0">
                <a:hlinkClick r:id="rId2"/>
              </a:rPr>
              <a:t>Селянинович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64347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- богатырь-пахарь, прославленный в русском фольклоре. Персонаж изображается красивым и статным мужчиной в дорогом наряде. Обладая фантастической силой, он предпочитает не воевать, а заниматься любимым делом - возделывать землю и растить урожай. Хлебопашец Микула наделён трудолюбием, добротой, умом и щедростью. Он входит в тройку "старших" былинных богатырей вместе с князем </a:t>
            </a:r>
            <a:r>
              <a:rPr lang="ru-RU" dirty="0" err="1" smtClean="0"/>
              <a:t>Вольгой</a:t>
            </a:r>
            <a:r>
              <a:rPr lang="ru-RU" dirty="0" smtClean="0"/>
              <a:t> Святославовичем и силачом </a:t>
            </a:r>
            <a:r>
              <a:rPr lang="ru-RU" dirty="0" err="1" smtClean="0"/>
              <a:t>Святогором</a:t>
            </a:r>
            <a:r>
              <a:rPr lang="ru-RU" dirty="0" smtClean="0"/>
              <a:t>. Герой занимает в славянском эпосе особое положение - его любит и благословляет сама Мать Сыра Земля.</a:t>
            </a:r>
            <a:endParaRPr lang="ru-RU" dirty="0"/>
          </a:p>
        </p:txBody>
      </p:sp>
      <p:pic>
        <p:nvPicPr>
          <p:cNvPr id="3074" name="Picture 2" descr="C:\Users\Ученик5\Desktop\руденко\мику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4000496" cy="5553091"/>
          </a:xfrm>
          <a:prstGeom prst="rect">
            <a:avLst/>
          </a:prstGeom>
          <a:noFill/>
        </p:spPr>
      </p:pic>
      <p:pic>
        <p:nvPicPr>
          <p:cNvPr id="6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hlinkClick r:id="rId2"/>
              </a:rPr>
              <a:t>Никита Кожемяка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85775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Никита Кожемяка - могучий богатырь, воспетый в восточнославянском фольклоре. Он живёт в Киеве и трудится в Кожевенной слободе - обрабатывает бычьи шкуры. Персонаж славится невиданной силой: ему ничего не стоит одновременно разорвать двенадцать воловьих кож. Вооружившись железной палицей, богатырь побеждает гигантского десятиглавого змея, который губил народ и похищал юных красавиц. Никита убивает чудовище и скромно возвращается в родную слободку, отказавшись от богатых наград и почестей.</a:t>
            </a:r>
            <a:endParaRPr lang="ru-RU" dirty="0"/>
          </a:p>
        </p:txBody>
      </p:sp>
      <p:pic>
        <p:nvPicPr>
          <p:cNvPr id="4098" name="Picture 2" descr="C:\Users\Ученик5\Desktop\руденко\никита кожемы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643308" cy="5286388"/>
          </a:xfrm>
          <a:prstGeom prst="rect">
            <a:avLst/>
          </a:prstGeom>
          <a:noFill/>
        </p:spPr>
      </p:pic>
      <p:pic>
        <p:nvPicPr>
          <p:cNvPr id="5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hlinkClick r:id="rId2"/>
              </a:rPr>
              <a:t>Вольга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Святославич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57203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Святославич</a:t>
            </a:r>
            <a:r>
              <a:rPr lang="ru-RU" dirty="0" smtClean="0"/>
              <a:t> - знаменитый персонаж русских былин, входящий в тройку "старших богатырей". Герой рождён от союза лютого змея и прекрасной княгини. Он наделён внушительной силой, мудростью и сверхъестественными способностями. </a:t>
            </a:r>
            <a:r>
              <a:rPr lang="ru-RU" dirty="0" err="1" smtClean="0"/>
              <a:t>Вольга</a:t>
            </a:r>
            <a:r>
              <a:rPr lang="ru-RU" dirty="0" smtClean="0"/>
              <a:t> быстро растет и развивается, владеет языком зверей, легко принимает облик разных животных, птиц и насекомых. Это персонаж может превращать и других людей, если того требуют обстоятельства. Легендарный князь прибегает к колдовским умениям, чтобы помочь своим товарищам и защитить родные земли от вражеских набегов.</a:t>
            </a:r>
            <a:endParaRPr lang="ru-RU" dirty="0"/>
          </a:p>
        </p:txBody>
      </p:sp>
      <p:pic>
        <p:nvPicPr>
          <p:cNvPr id="5122" name="Picture 2" descr="C:\Users\Ученик5\Desktop\руденко\ольга святосла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286248" cy="5000660"/>
          </a:xfrm>
          <a:prstGeom prst="rect">
            <a:avLst/>
          </a:prstGeom>
          <a:noFill/>
        </p:spPr>
      </p:pic>
      <p:pic>
        <p:nvPicPr>
          <p:cNvPr id="5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hlinkClick r:id="rId2"/>
              </a:rPr>
              <a:t>Ставр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Годинович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57203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Ставр</a:t>
            </a:r>
            <a:r>
              <a:rPr lang="ru-RU" dirty="0" smtClean="0"/>
              <a:t> </a:t>
            </a:r>
            <a:r>
              <a:rPr lang="ru-RU" dirty="0" err="1" smtClean="0"/>
              <a:t>Годинович</a:t>
            </a:r>
            <a:r>
              <a:rPr lang="ru-RU" dirty="0" smtClean="0"/>
              <a:t> - персонаж знаменитой русской былины, молодой богатырь боярского рода. Он живёт в Чернигове вместе со своей супругой Василисой </a:t>
            </a:r>
            <a:r>
              <a:rPr lang="ru-RU" dirty="0" err="1" smtClean="0"/>
              <a:t>Микулишной</a:t>
            </a:r>
            <a:r>
              <a:rPr lang="ru-RU" dirty="0" smtClean="0"/>
              <a:t>. Герой приезжает в Киев на почётный пир, устроенный князем Владимиром. Во время застолья </a:t>
            </a:r>
            <a:r>
              <a:rPr lang="ru-RU" dirty="0" err="1" smtClean="0"/>
              <a:t>Ставр</a:t>
            </a:r>
            <a:r>
              <a:rPr lang="ru-RU" dirty="0" smtClean="0"/>
              <a:t> восхваляет ум своей жены и произносит неосторожные слова, оскорбляя князя и его придворных. Его тут же сажают в темницу, а Василисе приходится выручать мужа. Она является в Киев, переодетая в мужской костюм. Мастерски играя роль грозного посла, женщина вынуждает князя освободить </a:t>
            </a:r>
            <a:r>
              <a:rPr lang="ru-RU" dirty="0" err="1" smtClean="0"/>
              <a:t>Ставра</a:t>
            </a:r>
            <a:r>
              <a:rPr lang="ru-RU" dirty="0" smtClean="0"/>
              <a:t> </a:t>
            </a:r>
            <a:r>
              <a:rPr lang="ru-RU" dirty="0" err="1" smtClean="0"/>
              <a:t>Годиновича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Ученик5\Desktop\руденко\ставр годин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00122"/>
            <a:ext cx="4286248" cy="5672150"/>
          </a:xfrm>
          <a:prstGeom prst="rect">
            <a:avLst/>
          </a:prstGeom>
          <a:noFill/>
        </p:spPr>
      </p:pic>
      <p:pic>
        <p:nvPicPr>
          <p:cNvPr id="5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течении работы я выяснил, кто такие богатыри, собрал информацию о богатырях, оформил презентацию, которую могут использовать ученики 4 класса при </a:t>
            </a:r>
            <a:r>
              <a:rPr lang="ru-RU" dirty="0" err="1" smtClean="0"/>
              <a:t>подкодовке</a:t>
            </a:r>
            <a:r>
              <a:rPr lang="ru-RU" dirty="0" smtClean="0"/>
              <a:t> к урокам. </a:t>
            </a:r>
          </a:p>
        </p:txBody>
      </p:sp>
      <p:pic>
        <p:nvPicPr>
          <p:cNvPr id="4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https://lingvostranovedcheskiy.academic.ru/50/%D0%91%D0%9E%D0%93%D0%90%D0%A2%D0%AB%D0%A0%D0%AC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https://nukadeti.ru/personazhy/russkie-bogatyri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714752"/>
            <a:ext cx="7286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4"/>
              </a:rPr>
              <a:t>https://ru.ruwiki.ru/wiki/%D0%91%D0%BE%D0%B3%D0%B0%D1%82%D1%8B%D1%80%D0%B8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8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проекта: собрать информацию о богатырях их героических поступках. Обобщить данные. Продукт- презентация. Данный материал может быть использован на уроках занятиях внеурочной деятельности факультативах, где учащихся глубоко занимаются изучением Отечественной истории.  </a:t>
            </a:r>
            <a:endParaRPr lang="ru-RU" dirty="0"/>
          </a:p>
        </p:txBody>
      </p:sp>
      <p:pic>
        <p:nvPicPr>
          <p:cNvPr id="4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Актуальность  </a:t>
            </a:r>
            <a:r>
              <a:rPr lang="ru-RU" dirty="0" smtClean="0"/>
              <a:t>изучения данной темы определяется, прежде всего, тем, что русские богатыри  являются примером мужества и доблести, эталоном патриотизма. Многие граждане России (особенно мальчишки)  хотели бы походить на этот образ. А действительно ли были такие люди на Руси и в  своем реальном образе совмещали эти качества? Я думаю, в связи с политической ситуацией в России и в мире, необходимо вспомнить героев далекого прошлого – русских богатырей, которые совершали подвиги ради своей земли. И они не были совершенно мифическими персонажами, что я и хочу выяснить. </a:t>
            </a:r>
            <a:endParaRPr lang="ru-RU" dirty="0"/>
          </a:p>
        </p:txBody>
      </p:sp>
      <p:pic>
        <p:nvPicPr>
          <p:cNvPr id="4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Богатырями называют   людей, которые защищали родину. Богатыри жили в древней Руси. А сейчас они пример подражания. </a:t>
            </a:r>
            <a:endParaRPr lang="ru-RU" dirty="0"/>
          </a:p>
        </p:txBody>
      </p:sp>
      <p:pic>
        <p:nvPicPr>
          <p:cNvPr id="4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Богатырь </a:t>
            </a:r>
            <a:br>
              <a:rPr lang="ru-RU" dirty="0" smtClean="0"/>
            </a:br>
            <a:r>
              <a:rPr lang="ru-RU" dirty="0" smtClean="0"/>
              <a:t>толкование слова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Герой русского былинного эпоса, воин, отличающийся необычайной силой, мужественный, храбрый и справедливый защитник русской земли от врагов. Слово </a:t>
            </a:r>
            <a:r>
              <a:rPr lang="ru-RU" i="1" dirty="0" smtClean="0"/>
              <a:t>богатырь</a:t>
            </a:r>
            <a:r>
              <a:rPr lang="ru-RU" dirty="0" smtClean="0"/>
              <a:t> заимствовано из тюркских языков, в которых оно имело значение ‘храбрый воин’.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 переносном смысле слово </a:t>
            </a:r>
            <a:r>
              <a:rPr lang="ru-RU" i="1" dirty="0" smtClean="0"/>
              <a:t>богатырь</a:t>
            </a:r>
            <a:r>
              <a:rPr lang="ru-RU" dirty="0" smtClean="0"/>
              <a:t> употребляется для положительной характеристики сильного и смелого мужчины, высокого роста, крепкого телосложения. Богатырём могут назвать воина, спортсмена, циркового силача или сказать, что у кого-либо из них </a:t>
            </a:r>
            <a:r>
              <a:rPr lang="ru-RU" i="1" dirty="0" smtClean="0"/>
              <a:t>богатырская сила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Прилагательное </a:t>
            </a:r>
            <a:r>
              <a:rPr lang="ru-RU" i="1" dirty="0" smtClean="0"/>
              <a:t>богатырский</a:t>
            </a:r>
            <a:r>
              <a:rPr lang="ru-RU" dirty="0" smtClean="0"/>
              <a:t> в значении ‘могучий, сильный’ чаще употребляется в шутливых контекстах: </a:t>
            </a:r>
            <a:r>
              <a:rPr lang="ru-RU" i="1" dirty="0" smtClean="0"/>
              <a:t>богатырский храп, сон, аппетит, шаг, размер</a:t>
            </a:r>
            <a:r>
              <a:rPr lang="ru-RU" dirty="0" smtClean="0"/>
              <a:t> и т.п.</a:t>
            </a:r>
            <a:endParaRPr lang="ru-RU" dirty="0"/>
          </a:p>
        </p:txBody>
      </p:sp>
      <p:pic>
        <p:nvPicPr>
          <p:cNvPr id="4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Илья </a:t>
            </a:r>
            <a:r>
              <a:rPr lang="ru-RU" dirty="0" smtClean="0"/>
              <a:t>Муромец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 наиболее значимый богатырь в русских былинах. Старый казак, атаман богатырской заставы. На его счету множество богатырских подвигов. Несет на себе века русской истории, помимо физической силы пользуется и «русской смекалкой».</a:t>
            </a:r>
          </a:p>
        </p:txBody>
      </p:sp>
      <p:pic>
        <p:nvPicPr>
          <p:cNvPr id="5" name="Рисунок 4" descr="шлеп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4"/>
            <a:ext cx="4286248" cy="2697476"/>
          </a:xfrm>
          <a:prstGeom prst="rect">
            <a:avLst/>
          </a:prstGeom>
        </p:spPr>
      </p:pic>
      <p:pic>
        <p:nvPicPr>
          <p:cNvPr id="6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Добрыня </a:t>
            </a:r>
            <a:r>
              <a:rPr lang="ru-RU" dirty="0" smtClean="0"/>
              <a:t>Никитич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прославленный русский богатырь, персонаж народных эпических песен. Он храбро сражается с врагами Русской земли, племенами кочевников и фантастическими чудовищами. Добрыня - высокий и статный мужчина с густой бородой. Герой носит узорчатый кафтан, сафьяновые сапоги и серебристые доспехи. Он наделён не только внушительной силой, но и разными талантами: душевно поёт и играет на гуслях, искусен в настольных играх и стрельбе из лука. Добрыня Никитич умён и сдержан, поэтому ему доверяют дипломатические миссии.</a:t>
            </a:r>
          </a:p>
        </p:txBody>
      </p:sp>
      <p:pic>
        <p:nvPicPr>
          <p:cNvPr id="1026" name="Picture 2" descr="C:\Users\Ученик5\Desktop\руденко\прик.jpg"/>
          <p:cNvPicPr>
            <a:picLocks noChangeAspect="1" noChangeArrowheads="1"/>
          </p:cNvPicPr>
          <p:nvPr/>
        </p:nvPicPr>
        <p:blipFill>
          <a:blip r:embed="rId2" cstate="print"/>
          <a:srcRect l="24561" t="5882" r="22808"/>
          <a:stretch>
            <a:fillRect/>
          </a:stretch>
        </p:blipFill>
        <p:spPr bwMode="auto">
          <a:xfrm>
            <a:off x="214282" y="1643050"/>
            <a:ext cx="3147770" cy="3357586"/>
          </a:xfrm>
          <a:prstGeom prst="rect">
            <a:avLst/>
          </a:prstGeom>
          <a:noFill/>
        </p:spPr>
      </p:pic>
      <p:pic>
        <p:nvPicPr>
          <p:cNvPr id="5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Алёша Попович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популярный герой славянского эпоса. Входит в легендарную тройку русских богатырей. Изображается красивым и стройным темноглазым молодцем. Молодой витязь отважен и ловок, остроумен и расчётлив. В бою он чаще всего одерживает победу не грубой силой, а хитростью и смекалкой. Алёша Попович не раз спасает Киев от нашествия вражеской рати. Он в одиночку расправляется с бесчестным и злым </a:t>
            </a:r>
            <a:r>
              <a:rPr lang="ru-RU" dirty="0" err="1"/>
              <a:t>Тугарином</a:t>
            </a:r>
            <a:r>
              <a:rPr lang="ru-RU" dirty="0"/>
              <a:t> </a:t>
            </a:r>
            <a:r>
              <a:rPr lang="ru-RU" dirty="0" err="1"/>
              <a:t>Змеевичем</a:t>
            </a:r>
            <a:r>
              <a:rPr lang="ru-RU" dirty="0"/>
              <a:t>, заслужив расположение великого князя.</a:t>
            </a:r>
          </a:p>
        </p:txBody>
      </p:sp>
      <p:pic>
        <p:nvPicPr>
          <p:cNvPr id="1027" name="Picture 3" descr="C:\Users\Ученик5\Desktop\руденко\к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3157063" cy="4214842"/>
          </a:xfrm>
          <a:prstGeom prst="rect">
            <a:avLst/>
          </a:prstGeom>
          <a:noFill/>
        </p:spPr>
      </p:pic>
      <p:pic>
        <p:nvPicPr>
          <p:cNvPr id="6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hlinkClick r:id="rId2"/>
              </a:rPr>
              <a:t>Святогор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3714776" cy="498317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Святогор</a:t>
            </a:r>
            <a:r>
              <a:rPr lang="ru-RU" dirty="0" smtClean="0"/>
              <a:t> - знаменитый герой восточнославянских мифов и русских былин. Он изображается величавым богатырём-воином, который разъезжает на коне по Святым горам. Это место находится на границе земной Яви и потусторонней темной обители Нави. </a:t>
            </a:r>
            <a:r>
              <a:rPr lang="ru-RU" dirty="0" err="1" smtClean="0"/>
              <a:t>Святогор</a:t>
            </a:r>
            <a:r>
              <a:rPr lang="ru-RU" dirty="0" smtClean="0"/>
              <a:t> - грозный великан, наделённый невероятными способностями. Богатырь легко перевернёт гору или выдернет огромный дуб, но не может найти применение своей сверхъестественной силе в мире людей. В былинных сюжетах он заводит дружбу с </a:t>
            </a:r>
            <a:r>
              <a:rPr lang="ru-RU" dirty="0" smtClean="0">
                <a:hlinkClick r:id="rId3"/>
              </a:rPr>
              <a:t>Ильёй Муромцем</a:t>
            </a:r>
            <a:r>
              <a:rPr lang="ru-RU" dirty="0" smtClean="0"/>
              <a:t> и нарекает его своим меньшим братом.</a:t>
            </a:r>
            <a:endParaRPr lang="ru-RU" dirty="0"/>
          </a:p>
        </p:txBody>
      </p:sp>
      <p:pic>
        <p:nvPicPr>
          <p:cNvPr id="2050" name="Picture 2" descr="C:\Users\Ученик5\Desktop\руденко\святог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00240"/>
            <a:ext cx="4357718" cy="3310709"/>
          </a:xfrm>
          <a:prstGeom prst="rect">
            <a:avLst/>
          </a:prstGeom>
          <a:noFill/>
        </p:spPr>
      </p:pic>
      <p:pic>
        <p:nvPicPr>
          <p:cNvPr id="5" name="Picture 2" descr="C:\Users\Ученик5\Desktop\руденко\Шаблоны рамок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700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Русские богатыри –герои земли русской</vt:lpstr>
      <vt:lpstr>Слайд 2</vt:lpstr>
      <vt:lpstr>актуальность</vt:lpstr>
      <vt:lpstr>гипотеза</vt:lpstr>
      <vt:lpstr>  Богатырь  толкование слова </vt:lpstr>
      <vt:lpstr>Илья Муромец</vt:lpstr>
      <vt:lpstr>Добрыня Никитич</vt:lpstr>
      <vt:lpstr>Алёша Попович </vt:lpstr>
      <vt:lpstr>Святогор </vt:lpstr>
      <vt:lpstr>Микула Селянинович </vt:lpstr>
      <vt:lpstr>Никита Кожемяка</vt:lpstr>
      <vt:lpstr>Вольга Святославич </vt:lpstr>
      <vt:lpstr>Ставр Годинович </vt:lpstr>
      <vt:lpstr>Заключение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богатыри –герои земли русской</dc:title>
  <dc:creator>Ученик5</dc:creator>
  <cp:lastModifiedBy>Учееник 8</cp:lastModifiedBy>
  <cp:revision>16</cp:revision>
  <dcterms:created xsi:type="dcterms:W3CDTF">2024-09-09T02:13:52Z</dcterms:created>
  <dcterms:modified xsi:type="dcterms:W3CDTF">2024-10-21T02:46:05Z</dcterms:modified>
</cp:coreProperties>
</file>