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2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805E-27A6-4ED9-B708-5706FEB0D0A9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AAB7-034F-40AD-8FC5-0271D6476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949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805E-27A6-4ED9-B708-5706FEB0D0A9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AAB7-034F-40AD-8FC5-0271D6476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87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805E-27A6-4ED9-B708-5706FEB0D0A9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AAB7-034F-40AD-8FC5-0271D6476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998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805E-27A6-4ED9-B708-5706FEB0D0A9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AAB7-034F-40AD-8FC5-0271D6476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41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805E-27A6-4ED9-B708-5706FEB0D0A9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AAB7-034F-40AD-8FC5-0271D6476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805E-27A6-4ED9-B708-5706FEB0D0A9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AAB7-034F-40AD-8FC5-0271D6476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35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805E-27A6-4ED9-B708-5706FEB0D0A9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AAB7-034F-40AD-8FC5-0271D6476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20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805E-27A6-4ED9-B708-5706FEB0D0A9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AAB7-034F-40AD-8FC5-0271D6476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75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805E-27A6-4ED9-B708-5706FEB0D0A9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AAB7-034F-40AD-8FC5-0271D6476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12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805E-27A6-4ED9-B708-5706FEB0D0A9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AAB7-034F-40AD-8FC5-0271D6476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41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805E-27A6-4ED9-B708-5706FEB0D0A9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AAB7-034F-40AD-8FC5-0271D6476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53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5805E-27A6-4ED9-B708-5706FEB0D0A9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1AAB7-034F-40AD-8FC5-0271D6476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65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48322"/>
            <a:ext cx="9144000" cy="75469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МБОУ СОШ «Посёлок </a:t>
            </a:r>
            <a:r>
              <a:rPr lang="ru-RU" sz="3200" b="1" dirty="0" err="1" smtClean="0">
                <a:solidFill>
                  <a:srgbClr val="002060"/>
                </a:solidFill>
              </a:rPr>
              <a:t>Тумнин</a:t>
            </a:r>
            <a:r>
              <a:rPr lang="ru-RU" sz="3200" b="1" dirty="0" smtClean="0">
                <a:solidFill>
                  <a:srgbClr val="002060"/>
                </a:solidFill>
              </a:rPr>
              <a:t>» Хабаровский </a:t>
            </a:r>
            <a:r>
              <a:rPr lang="ru-RU" sz="3200" b="1" dirty="0" smtClean="0">
                <a:solidFill>
                  <a:srgbClr val="002060"/>
                </a:solidFill>
              </a:rPr>
              <a:t>край 2025 г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263140"/>
            <a:ext cx="9144000" cy="29946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D:\DCIM\100OLYMP\P325273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7"/>
          <a:stretch/>
        </p:blipFill>
        <p:spPr bwMode="auto">
          <a:xfrm>
            <a:off x="1524000" y="18288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536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0835"/>
          </a:xfrm>
        </p:spPr>
        <p:txBody>
          <a:bodyPr>
            <a:noAutofit/>
          </a:bodyPr>
          <a:lstStyle/>
          <a:p>
            <a:r>
              <a:rPr lang="ru-RU" sz="2800" dirty="0" smtClean="0"/>
              <a:t>Мы создали экспозицию «Это страшное слово – г   е   н   о  ц   и   д», чтобы рассказать ребятам нашей школы об уничтожении фашистами мирных жителей во время войны 1941-1945 гг.</a:t>
            </a:r>
            <a:endParaRPr lang="ru-RU" sz="2800" dirty="0"/>
          </a:p>
        </p:txBody>
      </p:sp>
      <p:pic>
        <p:nvPicPr>
          <p:cNvPr id="4" name="Объект 3" descr="D:\DCIM\100OLYMP\P325273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756" b="16164"/>
          <a:stretch/>
        </p:blipFill>
        <p:spPr bwMode="auto">
          <a:xfrm>
            <a:off x="1051560" y="2133518"/>
            <a:ext cx="10035540" cy="44730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6378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 говорили о том, что в 33 городах и областях России фашисты чинили зверства</a:t>
            </a:r>
            <a:endParaRPr lang="ru-RU" dirty="0"/>
          </a:p>
        </p:txBody>
      </p:sp>
      <p:pic>
        <p:nvPicPr>
          <p:cNvPr id="4" name="Объект 3" descr="D:\DCIM\100OLYMP\P325273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586" y="1874838"/>
            <a:ext cx="5734828" cy="430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5602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Ребята рассматривали экспозицию с чувством горечи и сострадания. Гибель безоружных людей от рук вооруженных – военное преступление.</a:t>
            </a:r>
            <a:endParaRPr lang="ru-RU" sz="3200" dirty="0"/>
          </a:p>
        </p:txBody>
      </p:sp>
      <p:pic>
        <p:nvPicPr>
          <p:cNvPr id="4" name="Объект 3" descr="D:\DCIM\100OLYMP\P325273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785" y="1825625"/>
            <a:ext cx="5800430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9945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 нашем сообщении прозвучала мысль о том, что наш народ должен увековечить память о жертвах геноцида.</a:t>
            </a:r>
            <a:endParaRPr lang="ru-RU" sz="2800" dirty="0"/>
          </a:p>
        </p:txBody>
      </p:sp>
      <p:pic>
        <p:nvPicPr>
          <p:cNvPr id="4" name="Объект 3" descr="D:\DCIM\100OLYMP\P325273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785" y="1825625"/>
            <a:ext cx="5800430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4548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Поиски военных преступников ведутся до сих пор. </a:t>
            </a:r>
            <a:endParaRPr lang="ru-RU" sz="3200" dirty="0"/>
          </a:p>
        </p:txBody>
      </p:sp>
      <p:pic>
        <p:nvPicPr>
          <p:cNvPr id="4" name="Объект 3" descr="D:\DCIM\100OLYMP\P325273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784" y="1825625"/>
            <a:ext cx="5800431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7856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Мы должны знать историческое прошлое нашей Родины и быть защитниками её рубежей. </a:t>
            </a:r>
            <a:endParaRPr lang="ru-RU" sz="3200" dirty="0"/>
          </a:p>
        </p:txBody>
      </p:sp>
      <p:pic>
        <p:nvPicPr>
          <p:cNvPr id="4" name="Объект 3" descr="D:\DCIM\100OLYMP\P325273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785" y="1825625"/>
            <a:ext cx="5800430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9992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Геноцид – страшное слово, </a:t>
            </a:r>
            <a:r>
              <a:rPr lang="ru-RU" sz="3200" dirty="0" smtClean="0"/>
              <a:t>и </a:t>
            </a:r>
            <a:r>
              <a:rPr lang="ru-RU" sz="3200" dirty="0"/>
              <a:t>в современной обстановке СВО </a:t>
            </a:r>
            <a:r>
              <a:rPr lang="ru-RU" sz="3200" dirty="0" smtClean="0"/>
              <a:t>мы не </a:t>
            </a:r>
            <a:r>
              <a:rPr lang="ru-RU" sz="3200" dirty="0"/>
              <a:t>можем мириться с нашими врагами.</a:t>
            </a:r>
          </a:p>
        </p:txBody>
      </p:sp>
      <p:pic>
        <p:nvPicPr>
          <p:cNvPr id="4" name="Объект 3" descr="D:\DCIM\100OLYMP\P325273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784" y="1825625"/>
            <a:ext cx="5800431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9725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Помнить о жертвах геноцида – </a:t>
            </a:r>
            <a:r>
              <a:rPr lang="ru-RU" smtClean="0"/>
              <a:t>предупредить его.</a:t>
            </a:r>
            <a:endParaRPr lang="ru-RU" dirty="0"/>
          </a:p>
        </p:txBody>
      </p:sp>
      <p:pic>
        <p:nvPicPr>
          <p:cNvPr id="4" name="Объект 3" descr="12-я Международная мемориальная акция «Свеча Памяти» · Центр 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605" y="1825625"/>
            <a:ext cx="6520790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9988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141</Words>
  <Application>Microsoft Office PowerPoint</Application>
  <PresentationFormat>Широкоэкранный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МБОУ СОШ «Посёлок Тумнин» Хабаровский край 2025 г</vt:lpstr>
      <vt:lpstr>Мы создали экспозицию «Это страшное слово – г   е   н   о  ц   и   д», чтобы рассказать ребятам нашей школы об уничтожении фашистами мирных жителей во время войны 1941-1945 гг.</vt:lpstr>
      <vt:lpstr>Мы говорили о том, что в 33 городах и областях России фашисты чинили зверства</vt:lpstr>
      <vt:lpstr>Ребята рассматривали экспозицию с чувством горечи и сострадания. Гибель безоружных людей от рук вооруженных – военное преступление.</vt:lpstr>
      <vt:lpstr>В нашем сообщении прозвучала мысль о том, что наш народ должен увековечить память о жертвах геноцида.</vt:lpstr>
      <vt:lpstr>Поиски военных преступников ведутся до сих пор. </vt:lpstr>
      <vt:lpstr>Мы должны знать историческое прошлое нашей Родины и быть защитниками её рубежей. </vt:lpstr>
      <vt:lpstr>Геноцид – страшное слово, и в современной обстановке СВО мы не можем мириться с нашими врагами.</vt:lpstr>
      <vt:lpstr>Помнить о жертвах геноцида – предупредить его.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СОШ «Посёлок Тумнин» Хабаровский край</dc:title>
  <dc:creator>NINA</dc:creator>
  <cp:lastModifiedBy>NINA</cp:lastModifiedBy>
  <cp:revision>10</cp:revision>
  <dcterms:created xsi:type="dcterms:W3CDTF">2025-03-22T22:35:28Z</dcterms:created>
  <dcterms:modified xsi:type="dcterms:W3CDTF">2025-03-23T00:04:28Z</dcterms:modified>
</cp:coreProperties>
</file>