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34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0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73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61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84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66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91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565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6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77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7D408-A13F-4E09-89E4-68DFB54D92A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9C3E5-9E4A-4CFC-AD0D-8C364117B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71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42900"/>
            <a:ext cx="9144000" cy="7315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МБОУ СОШ «Поселок </a:t>
            </a:r>
            <a:r>
              <a:rPr lang="ru-RU" sz="3200" dirty="0" err="1" smtClean="0"/>
              <a:t>Тумнин</a:t>
            </a:r>
            <a:r>
              <a:rPr lang="ru-RU" sz="3200" dirty="0" smtClean="0"/>
              <a:t>» 2025 г.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463040"/>
            <a:ext cx="9144000" cy="5097780"/>
          </a:xfrm>
        </p:spPr>
        <p:txBody>
          <a:bodyPr/>
          <a:lstStyle/>
          <a:p>
            <a:r>
              <a:rPr lang="ru-RU" sz="2800" dirty="0" smtClean="0"/>
              <a:t>ВОВ. </a:t>
            </a:r>
            <a:r>
              <a:rPr lang="ru-RU" sz="2800" dirty="0" smtClean="0"/>
              <a:t>Безжалостный геноцид детей</a:t>
            </a:r>
          </a:p>
          <a:p>
            <a:endParaRPr lang="ru-RU" dirty="0"/>
          </a:p>
        </p:txBody>
      </p:sp>
      <p:pic>
        <p:nvPicPr>
          <p:cNvPr id="4" name="Рисунок 3" descr="D:\DCIM\100OLYMP\P325273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7" t="25716"/>
          <a:stretch/>
        </p:blipFill>
        <p:spPr bwMode="auto">
          <a:xfrm>
            <a:off x="2171700" y="2053590"/>
            <a:ext cx="7566660" cy="39357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4799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Военные преступления против детей – моральная точка невозврата для страны-агрессора</a:t>
            </a:r>
            <a:endParaRPr lang="ru-RU" dirty="0"/>
          </a:p>
        </p:txBody>
      </p:sp>
      <p:pic>
        <p:nvPicPr>
          <p:cNvPr id="4" name="Объект 3" descr="https://rapsinews.ru/images/30687/41/306874188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980" y="2166853"/>
            <a:ext cx="7726680" cy="4485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1274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10515600" cy="21031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ВОВ. Геноцид детей </a:t>
            </a:r>
            <a:r>
              <a:rPr lang="ru-RU" sz="3200" dirty="0" err="1" smtClean="0"/>
              <a:t>Ейского</a:t>
            </a:r>
            <a:r>
              <a:rPr lang="ru-RU" sz="3200" dirty="0" smtClean="0"/>
              <a:t> детдома (Кубань). Их (300 человек) умертвляли путем отравления угарным газом. Сейчас там памятник жертвам геноцида.</a:t>
            </a:r>
            <a:endParaRPr lang="ru-RU" sz="3200" dirty="0"/>
          </a:p>
        </p:txBody>
      </p:sp>
      <p:pic>
        <p:nvPicPr>
          <p:cNvPr id="4" name="Объект 3" descr="https://muzeisamsonova.ru/template/uploads/img315-komissiya-po-rassledovaniyu-na-meste-zahoroneniya-214-detei-u-pos.-simonovk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038" y="2949575"/>
            <a:ext cx="4917924" cy="32273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4340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Саласпилсский</a:t>
            </a:r>
            <a:r>
              <a:rPr lang="ru-RU" sz="2800" dirty="0" smtClean="0"/>
              <a:t> концлагерь (Латвия). Фашисты истребили 7 тысяч детей. Им подмешивали в пищу мышьяк, брали большими дозами кровь. Дети умирали через 2-3 часа.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Памятник жертвам геноцида детей.</a:t>
            </a:r>
          </a:p>
          <a:p>
            <a:endParaRPr lang="ru-RU" dirty="0"/>
          </a:p>
        </p:txBody>
      </p:sp>
      <p:pic>
        <p:nvPicPr>
          <p:cNvPr id="4" name="Рисунок 3" descr="https://rapsinews.ru/images/30694/43/30694432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2690971"/>
            <a:ext cx="4759325" cy="32297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607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Моглинский</a:t>
            </a:r>
            <a:r>
              <a:rPr lang="ru-RU" sz="2800" dirty="0" smtClean="0"/>
              <a:t> концлагерь в 11 км. </a:t>
            </a:r>
            <a:r>
              <a:rPr lang="ru-RU" sz="2800" dirty="0" smtClean="0"/>
              <a:t>от </a:t>
            </a:r>
            <a:r>
              <a:rPr lang="ru-RU" sz="2800" dirty="0" smtClean="0"/>
              <a:t>Пскова. «Фабрика смерти». Еврейских и цыганских грудных детей убивали ударом пистолета, остальных расстреливали. Память о жертвах увековечена.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newbook092011_007_cop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460" y="1988820"/>
            <a:ext cx="4937760" cy="4188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238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8089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ВОВ. «Приют» в Вырице (Ленинградская область.) Дети гибли от скудного питания, болезней и непосильной работы. Перед отступлением фашисты вывезли в Германию старших детей. Дети теряли имя и фамилию. Остальные дети прятались в подвалах, их спасли советские разведчики. Погибло не менее 200-т детей.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34639"/>
            <a:ext cx="10515600" cy="3342323"/>
          </a:xfrm>
        </p:spPr>
        <p:txBody>
          <a:bodyPr/>
          <a:lstStyle/>
          <a:p>
            <a:r>
              <a:rPr lang="ru-RU" dirty="0" smtClean="0"/>
              <a:t>Памятник жертвам геноцида детей в Вырице.</a:t>
            </a:r>
          </a:p>
          <a:p>
            <a:endParaRPr lang="ru-RU" dirty="0"/>
          </a:p>
        </p:txBody>
      </p:sp>
      <p:pic>
        <p:nvPicPr>
          <p:cNvPr id="4" name="Рисунок 3" descr="Памятник детям-жертвам геноцида в Вырице отреставрируют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940" y="3370580"/>
            <a:ext cx="4282757" cy="28063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1816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26615"/>
          </a:xfrm>
        </p:spPr>
        <p:txBody>
          <a:bodyPr>
            <a:normAutofit/>
          </a:bodyPr>
          <a:lstStyle/>
          <a:p>
            <a:r>
              <a:rPr lang="ru-RU" dirty="0" smtClean="0"/>
              <a:t>11 апреля Международный день освобождения узников концлагерей и память о жертвах геноцида. </a:t>
            </a:r>
            <a:r>
              <a:rPr lang="ru-RU" smtClean="0"/>
              <a:t>Помним!</a:t>
            </a:r>
            <a:endParaRPr lang="ru-RU" dirty="0"/>
          </a:p>
        </p:txBody>
      </p:sp>
      <p:pic>
        <p:nvPicPr>
          <p:cNvPr id="4" name="Объект 3" descr="12-я Международная мемориальная акция «Свеча Памяти» · Центр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427" y="2879725"/>
            <a:ext cx="4941146" cy="32972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4464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Источники информации</a:t>
            </a:r>
            <a:endParaRPr lang="ru-RU" dirty="0"/>
          </a:p>
        </p:txBody>
      </p:sp>
      <p:pic>
        <p:nvPicPr>
          <p:cNvPr id="4" name="Объект 3" descr="https://pptcloud.ru/system/slides/pics/000/725/002/original/Slide24.jpg?148020805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03551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192</Words>
  <Application>Microsoft Office PowerPoint</Application>
  <PresentationFormat>Широкоэкранный</PresentationFormat>
  <Paragraphs>11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МБОУ СОШ «Поселок Тумнин» 2025 г.</vt:lpstr>
      <vt:lpstr>Военные преступления против детей – моральная точка невозврата для страны-агрессора</vt:lpstr>
      <vt:lpstr>ВОВ. Геноцид детей Ейского детдома (Кубань). Их (300 человек) умертвляли путем отравления угарным газом. Сейчас там памятник жертвам геноцида.</vt:lpstr>
      <vt:lpstr>Саласпилсский концлагерь (Латвия). Фашисты истребили 7 тысяч детей. Им подмешивали в пищу мышьяк, брали большими дозами кровь. Дети умирали через 2-3 часа.</vt:lpstr>
      <vt:lpstr>Моглинский концлагерь в 11 км. от Пскова. «Фабрика смерти». Еврейских и цыганских грудных детей убивали ударом пистолета, остальных расстреливали. Память о жертвах увековечена.</vt:lpstr>
      <vt:lpstr>ВОВ. «Приют» в Вырице (Ленинградская область.) Дети гибли от скудного питания, болезней и непосильной работы. Перед отступлением фашисты вывезли в Германию старших детей. Дети теряли имя и фамилию. Остальные дети прятались в подвалах, их спасли советские разведчики. Погибло не менее 200-т детей.</vt:lpstr>
      <vt:lpstr>11 апреля Международный день освобождения узников концлагерей и память о жертвах геноцида. Помним!</vt:lpstr>
      <vt:lpstr>          Источники информации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СОШ «Поселок Тумнин» 2025 г.</dc:title>
  <dc:creator>NINA</dc:creator>
  <cp:lastModifiedBy>NINA</cp:lastModifiedBy>
  <cp:revision>6</cp:revision>
  <dcterms:created xsi:type="dcterms:W3CDTF">2025-03-23T04:41:32Z</dcterms:created>
  <dcterms:modified xsi:type="dcterms:W3CDTF">2025-03-23T05:37:18Z</dcterms:modified>
</cp:coreProperties>
</file>